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2" r:id="rId2"/>
    <p:sldId id="290" r:id="rId3"/>
    <p:sldId id="291" r:id="rId4"/>
    <p:sldId id="297" r:id="rId5"/>
    <p:sldId id="319" r:id="rId6"/>
    <p:sldId id="317" r:id="rId7"/>
    <p:sldId id="299" r:id="rId8"/>
    <p:sldId id="310" r:id="rId9"/>
    <p:sldId id="316" r:id="rId10"/>
    <p:sldId id="305" r:id="rId11"/>
    <p:sldId id="318" r:id="rId12"/>
    <p:sldId id="300" r:id="rId13"/>
    <p:sldId id="32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9" autoAdjust="0"/>
  </p:normalViewPr>
  <p:slideViewPr>
    <p:cSldViewPr>
      <p:cViewPr varScale="1">
        <p:scale>
          <a:sx n="99" d="100"/>
          <a:sy n="99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66C76-12E7-409E-9ED3-C3B13D64A78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3C7733E-AE75-45DC-B03B-F0B300A88E81}">
      <dgm:prSet phldrT="[Text]"/>
      <dgm:spPr/>
      <dgm:t>
        <a:bodyPr/>
        <a:lstStyle/>
        <a:p>
          <a:r>
            <a:rPr lang="en-GB" dirty="0" smtClean="0"/>
            <a:t>search advertising</a:t>
          </a:r>
          <a:endParaRPr lang="en-GB" dirty="0"/>
        </a:p>
      </dgm:t>
    </dgm:pt>
    <dgm:pt modelId="{76B57999-5DE1-4A15-B6B0-87133701CB60}" type="parTrans" cxnId="{4B1ACE66-36A3-4D7C-BF30-02F373FF1B01}">
      <dgm:prSet/>
      <dgm:spPr/>
      <dgm:t>
        <a:bodyPr/>
        <a:lstStyle/>
        <a:p>
          <a:endParaRPr lang="en-GB"/>
        </a:p>
      </dgm:t>
    </dgm:pt>
    <dgm:pt modelId="{A9675D59-A04B-43E3-BE23-F24A8D0F82A0}" type="sibTrans" cxnId="{4B1ACE66-36A3-4D7C-BF30-02F373FF1B01}">
      <dgm:prSet/>
      <dgm:spPr/>
      <dgm:t>
        <a:bodyPr/>
        <a:lstStyle/>
        <a:p>
          <a:endParaRPr lang="en-GB"/>
        </a:p>
      </dgm:t>
    </dgm:pt>
    <dgm:pt modelId="{D75DD006-BDCE-4000-B30F-F34E65CDD01B}">
      <dgm:prSet phldrT="[Text]"/>
      <dgm:spPr/>
      <dgm:t>
        <a:bodyPr/>
        <a:lstStyle/>
        <a:p>
          <a:r>
            <a:rPr lang="en-GB" dirty="0" smtClean="0"/>
            <a:t>seo</a:t>
          </a:r>
          <a:endParaRPr lang="en-GB" dirty="0"/>
        </a:p>
      </dgm:t>
    </dgm:pt>
    <dgm:pt modelId="{AE9F4F80-86D2-417D-945B-756CCD9FD1A7}" type="parTrans" cxnId="{C60836D9-0A54-4047-9F8C-2D6A105CB3D4}">
      <dgm:prSet/>
      <dgm:spPr/>
      <dgm:t>
        <a:bodyPr/>
        <a:lstStyle/>
        <a:p>
          <a:endParaRPr lang="en-GB"/>
        </a:p>
      </dgm:t>
    </dgm:pt>
    <dgm:pt modelId="{666C4471-411E-4977-BD98-C43A1703FAA8}" type="sibTrans" cxnId="{C60836D9-0A54-4047-9F8C-2D6A105CB3D4}">
      <dgm:prSet/>
      <dgm:spPr/>
      <dgm:t>
        <a:bodyPr/>
        <a:lstStyle/>
        <a:p>
          <a:endParaRPr lang="en-GB"/>
        </a:p>
      </dgm:t>
    </dgm:pt>
    <dgm:pt modelId="{CA812824-B0FE-441B-AFFB-A22215904DDB}">
      <dgm:prSet phldrT="[Text]"/>
      <dgm:spPr/>
      <dgm:t>
        <a:bodyPr/>
        <a:lstStyle/>
        <a:p>
          <a:r>
            <a:rPr lang="en-GB" dirty="0" smtClean="0"/>
            <a:t>social media</a:t>
          </a:r>
          <a:endParaRPr lang="en-GB" dirty="0"/>
        </a:p>
      </dgm:t>
    </dgm:pt>
    <dgm:pt modelId="{9FC674A8-3259-44AF-9689-75E30834A749}" type="parTrans" cxnId="{EA01F34E-BDE6-46D5-BFB4-46408BDAD8A9}">
      <dgm:prSet/>
      <dgm:spPr/>
      <dgm:t>
        <a:bodyPr/>
        <a:lstStyle/>
        <a:p>
          <a:endParaRPr lang="en-GB"/>
        </a:p>
      </dgm:t>
    </dgm:pt>
    <dgm:pt modelId="{C4725B96-6702-4AF1-9957-503B74BFEEDA}" type="sibTrans" cxnId="{EA01F34E-BDE6-46D5-BFB4-46408BDAD8A9}">
      <dgm:prSet/>
      <dgm:spPr/>
      <dgm:t>
        <a:bodyPr/>
        <a:lstStyle/>
        <a:p>
          <a:endParaRPr lang="en-GB"/>
        </a:p>
      </dgm:t>
    </dgm:pt>
    <dgm:pt modelId="{92E03054-C47A-4A31-9BBF-F5CD4893E7DB}">
      <dgm:prSet phldrT="[Text]"/>
      <dgm:spPr/>
      <dgm:t>
        <a:bodyPr/>
        <a:lstStyle/>
        <a:p>
          <a:r>
            <a:rPr lang="en-GB" dirty="0" smtClean="0"/>
            <a:t>content</a:t>
          </a:r>
        </a:p>
      </dgm:t>
    </dgm:pt>
    <dgm:pt modelId="{B2EB6949-24B8-4E96-9BE3-66D60B5BFA74}" type="parTrans" cxnId="{E6FA83FD-AFEE-4408-8768-CE48B2ECA8C0}">
      <dgm:prSet/>
      <dgm:spPr/>
      <dgm:t>
        <a:bodyPr/>
        <a:lstStyle/>
        <a:p>
          <a:endParaRPr lang="en-GB"/>
        </a:p>
      </dgm:t>
    </dgm:pt>
    <dgm:pt modelId="{233065F0-A74B-4731-AD7F-35A6BF7F99CB}" type="sibTrans" cxnId="{E6FA83FD-AFEE-4408-8768-CE48B2ECA8C0}">
      <dgm:prSet/>
      <dgm:spPr/>
      <dgm:t>
        <a:bodyPr/>
        <a:lstStyle/>
        <a:p>
          <a:endParaRPr lang="en-GB"/>
        </a:p>
      </dgm:t>
    </dgm:pt>
    <dgm:pt modelId="{E43639CC-610D-42F3-881D-A19C03652423}">
      <dgm:prSet phldrT="[Text]"/>
      <dgm:spPr/>
      <dgm:t>
        <a:bodyPr/>
        <a:lstStyle/>
        <a:p>
          <a:r>
            <a:rPr lang="en-GB" dirty="0" smtClean="0"/>
            <a:t>tracking</a:t>
          </a:r>
          <a:endParaRPr lang="en-GB" dirty="0"/>
        </a:p>
      </dgm:t>
    </dgm:pt>
    <dgm:pt modelId="{44D27D09-5A47-4358-81E5-1363F02F896C}" type="parTrans" cxnId="{F172983B-5059-4424-9EA3-99F4385FC615}">
      <dgm:prSet/>
      <dgm:spPr/>
      <dgm:t>
        <a:bodyPr/>
        <a:lstStyle/>
        <a:p>
          <a:endParaRPr lang="en-GB"/>
        </a:p>
      </dgm:t>
    </dgm:pt>
    <dgm:pt modelId="{47F7A3DF-36C8-40FE-ABA5-5BA7CF19A56E}" type="sibTrans" cxnId="{F172983B-5059-4424-9EA3-99F4385FC615}">
      <dgm:prSet/>
      <dgm:spPr/>
      <dgm:t>
        <a:bodyPr/>
        <a:lstStyle/>
        <a:p>
          <a:endParaRPr lang="en-GB"/>
        </a:p>
      </dgm:t>
    </dgm:pt>
    <dgm:pt modelId="{606E8AFA-1201-486A-93D2-C08D5A9F2731}" type="pres">
      <dgm:prSet presAssocID="{5A966C76-12E7-409E-9ED3-C3B13D64A789}" presName="compositeShape" presStyleCnt="0">
        <dgm:presLayoutVars>
          <dgm:chMax val="7"/>
          <dgm:dir/>
          <dgm:resizeHandles val="exact"/>
        </dgm:presLayoutVars>
      </dgm:prSet>
      <dgm:spPr/>
    </dgm:pt>
    <dgm:pt modelId="{3C6903F8-5386-4BCE-B7C5-D95204C61025}" type="pres">
      <dgm:prSet presAssocID="{5A966C76-12E7-409E-9ED3-C3B13D64A789}" presName="wedge1" presStyleLbl="node1" presStyleIdx="0" presStyleCnt="5" custLinFactNeighborX="-3599" custLinFactNeighborY="5144"/>
      <dgm:spPr/>
      <dgm:t>
        <a:bodyPr/>
        <a:lstStyle/>
        <a:p>
          <a:endParaRPr lang="en-GB"/>
        </a:p>
      </dgm:t>
    </dgm:pt>
    <dgm:pt modelId="{B7E57695-D663-4A8F-989E-0FBA7E7F94CB}" type="pres">
      <dgm:prSet presAssocID="{5A966C76-12E7-409E-9ED3-C3B13D64A78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135365-58C9-47D3-9BE1-DA65A1FFD86A}" type="pres">
      <dgm:prSet presAssocID="{5A966C76-12E7-409E-9ED3-C3B13D64A789}" presName="wedge2" presStyleLbl="node1" presStyleIdx="1" presStyleCnt="5"/>
      <dgm:spPr/>
      <dgm:t>
        <a:bodyPr/>
        <a:lstStyle/>
        <a:p>
          <a:endParaRPr lang="en-GB"/>
        </a:p>
      </dgm:t>
    </dgm:pt>
    <dgm:pt modelId="{2F196B25-85B4-4F56-AEC7-CDB376D04342}" type="pres">
      <dgm:prSet presAssocID="{5A966C76-12E7-409E-9ED3-C3B13D64A78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CF3FB-1612-4AC8-A081-1089AEE3F5F4}" type="pres">
      <dgm:prSet presAssocID="{5A966C76-12E7-409E-9ED3-C3B13D64A789}" presName="wedge3" presStyleLbl="node1" presStyleIdx="2" presStyleCnt="5" custLinFactNeighborY="4542"/>
      <dgm:spPr/>
      <dgm:t>
        <a:bodyPr/>
        <a:lstStyle/>
        <a:p>
          <a:endParaRPr lang="en-GB"/>
        </a:p>
      </dgm:t>
    </dgm:pt>
    <dgm:pt modelId="{3DF05663-6D2B-4E8F-AA10-CD06674DF71D}" type="pres">
      <dgm:prSet presAssocID="{5A966C76-12E7-409E-9ED3-C3B13D64A78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B5E557-20A1-49DF-9EF8-CEFBA4D5D94D}" type="pres">
      <dgm:prSet presAssocID="{5A966C76-12E7-409E-9ED3-C3B13D64A789}" presName="wedge4" presStyleLbl="node1" presStyleIdx="3" presStyleCnt="5"/>
      <dgm:spPr/>
      <dgm:t>
        <a:bodyPr/>
        <a:lstStyle/>
        <a:p>
          <a:endParaRPr lang="en-GB"/>
        </a:p>
      </dgm:t>
    </dgm:pt>
    <dgm:pt modelId="{F36EE931-4075-4E47-A8F3-192BEEEE5E86}" type="pres">
      <dgm:prSet presAssocID="{5A966C76-12E7-409E-9ED3-C3B13D64A78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9E2D39-E473-4F1F-93B9-E22D57797273}" type="pres">
      <dgm:prSet presAssocID="{5A966C76-12E7-409E-9ED3-C3B13D64A789}" presName="wedge5" presStyleLbl="node1" presStyleIdx="4" presStyleCnt="5"/>
      <dgm:spPr/>
      <dgm:t>
        <a:bodyPr/>
        <a:lstStyle/>
        <a:p>
          <a:endParaRPr lang="en-GB"/>
        </a:p>
      </dgm:t>
    </dgm:pt>
    <dgm:pt modelId="{EC130545-FFF2-46C9-BB53-62F275DC4DB7}" type="pres">
      <dgm:prSet presAssocID="{5A966C76-12E7-409E-9ED3-C3B13D64A78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9FFC44-84A6-47D5-9412-E4B28F08E24C}" type="presOf" srcId="{E43639CC-610D-42F3-881D-A19C03652423}" destId="{A29E2D39-E473-4F1F-93B9-E22D57797273}" srcOrd="0" destOrd="0" presId="urn:microsoft.com/office/officeart/2005/8/layout/chart3"/>
    <dgm:cxn modelId="{4216D332-ADBA-47A5-9D92-D6EA582EA274}" type="presOf" srcId="{D75DD006-BDCE-4000-B30F-F34E65CDD01B}" destId="{93135365-58C9-47D3-9BE1-DA65A1FFD86A}" srcOrd="0" destOrd="0" presId="urn:microsoft.com/office/officeart/2005/8/layout/chart3"/>
    <dgm:cxn modelId="{C9DB7BE6-6E38-452C-B5A5-CF7583040E74}" type="presOf" srcId="{92E03054-C47A-4A31-9BBF-F5CD4893E7DB}" destId="{F36EE931-4075-4E47-A8F3-192BEEEE5E86}" srcOrd="1" destOrd="0" presId="urn:microsoft.com/office/officeart/2005/8/layout/chart3"/>
    <dgm:cxn modelId="{C60836D9-0A54-4047-9F8C-2D6A105CB3D4}" srcId="{5A966C76-12E7-409E-9ED3-C3B13D64A789}" destId="{D75DD006-BDCE-4000-B30F-F34E65CDD01B}" srcOrd="1" destOrd="0" parTransId="{AE9F4F80-86D2-417D-945B-756CCD9FD1A7}" sibTransId="{666C4471-411E-4977-BD98-C43A1703FAA8}"/>
    <dgm:cxn modelId="{E1426DA3-5F2A-49FD-B069-F0A284365FE3}" type="presOf" srcId="{5A966C76-12E7-409E-9ED3-C3B13D64A789}" destId="{606E8AFA-1201-486A-93D2-C08D5A9F2731}" srcOrd="0" destOrd="0" presId="urn:microsoft.com/office/officeart/2005/8/layout/chart3"/>
    <dgm:cxn modelId="{4B1ACE66-36A3-4D7C-BF30-02F373FF1B01}" srcId="{5A966C76-12E7-409E-9ED3-C3B13D64A789}" destId="{13C7733E-AE75-45DC-B03B-F0B300A88E81}" srcOrd="0" destOrd="0" parTransId="{76B57999-5DE1-4A15-B6B0-87133701CB60}" sibTransId="{A9675D59-A04B-43E3-BE23-F24A8D0F82A0}"/>
    <dgm:cxn modelId="{5ADAB0C4-3BB0-4BB0-8972-C7F6247EF4A6}" type="presOf" srcId="{13C7733E-AE75-45DC-B03B-F0B300A88E81}" destId="{B7E57695-D663-4A8F-989E-0FBA7E7F94CB}" srcOrd="1" destOrd="0" presId="urn:microsoft.com/office/officeart/2005/8/layout/chart3"/>
    <dgm:cxn modelId="{E54129BE-473C-42F2-B7AC-6D8F2EDD78AD}" type="presOf" srcId="{CA812824-B0FE-441B-AFFB-A22215904DDB}" destId="{3DF05663-6D2B-4E8F-AA10-CD06674DF71D}" srcOrd="1" destOrd="0" presId="urn:microsoft.com/office/officeart/2005/8/layout/chart3"/>
    <dgm:cxn modelId="{F6C39D43-B18F-4F53-920C-A2DC969D0ACA}" type="presOf" srcId="{13C7733E-AE75-45DC-B03B-F0B300A88E81}" destId="{3C6903F8-5386-4BCE-B7C5-D95204C61025}" srcOrd="0" destOrd="0" presId="urn:microsoft.com/office/officeart/2005/8/layout/chart3"/>
    <dgm:cxn modelId="{A9AE99A1-74F9-47F9-99B2-45E990E7E2ED}" type="presOf" srcId="{E43639CC-610D-42F3-881D-A19C03652423}" destId="{EC130545-FFF2-46C9-BB53-62F275DC4DB7}" srcOrd="1" destOrd="0" presId="urn:microsoft.com/office/officeart/2005/8/layout/chart3"/>
    <dgm:cxn modelId="{F172983B-5059-4424-9EA3-99F4385FC615}" srcId="{5A966C76-12E7-409E-9ED3-C3B13D64A789}" destId="{E43639CC-610D-42F3-881D-A19C03652423}" srcOrd="4" destOrd="0" parTransId="{44D27D09-5A47-4358-81E5-1363F02F896C}" sibTransId="{47F7A3DF-36C8-40FE-ABA5-5BA7CF19A56E}"/>
    <dgm:cxn modelId="{E6FA83FD-AFEE-4408-8768-CE48B2ECA8C0}" srcId="{5A966C76-12E7-409E-9ED3-C3B13D64A789}" destId="{92E03054-C47A-4A31-9BBF-F5CD4893E7DB}" srcOrd="3" destOrd="0" parTransId="{B2EB6949-24B8-4E96-9BE3-66D60B5BFA74}" sibTransId="{233065F0-A74B-4731-AD7F-35A6BF7F99CB}"/>
    <dgm:cxn modelId="{85195FC7-07C2-41A9-8372-355D2D45B6A9}" type="presOf" srcId="{92E03054-C47A-4A31-9BBF-F5CD4893E7DB}" destId="{9BB5E557-20A1-49DF-9EF8-CEFBA4D5D94D}" srcOrd="0" destOrd="0" presId="urn:microsoft.com/office/officeart/2005/8/layout/chart3"/>
    <dgm:cxn modelId="{EA01F34E-BDE6-46D5-BFB4-46408BDAD8A9}" srcId="{5A966C76-12E7-409E-9ED3-C3B13D64A789}" destId="{CA812824-B0FE-441B-AFFB-A22215904DDB}" srcOrd="2" destOrd="0" parTransId="{9FC674A8-3259-44AF-9689-75E30834A749}" sibTransId="{C4725B96-6702-4AF1-9957-503B74BFEEDA}"/>
    <dgm:cxn modelId="{F94B235F-3EC2-4918-AF44-6EC9C6B16323}" type="presOf" srcId="{CA812824-B0FE-441B-AFFB-A22215904DDB}" destId="{CFECF3FB-1612-4AC8-A081-1089AEE3F5F4}" srcOrd="0" destOrd="0" presId="urn:microsoft.com/office/officeart/2005/8/layout/chart3"/>
    <dgm:cxn modelId="{D77E251D-64F2-45F5-8DD4-A392AC3AF046}" type="presOf" srcId="{D75DD006-BDCE-4000-B30F-F34E65CDD01B}" destId="{2F196B25-85B4-4F56-AEC7-CDB376D04342}" srcOrd="1" destOrd="0" presId="urn:microsoft.com/office/officeart/2005/8/layout/chart3"/>
    <dgm:cxn modelId="{31D76155-EF8F-46CE-AC99-7251A7FF8A8C}" type="presParOf" srcId="{606E8AFA-1201-486A-93D2-C08D5A9F2731}" destId="{3C6903F8-5386-4BCE-B7C5-D95204C61025}" srcOrd="0" destOrd="0" presId="urn:microsoft.com/office/officeart/2005/8/layout/chart3"/>
    <dgm:cxn modelId="{F3F9761F-E37A-4D6F-AB42-705BEF87B455}" type="presParOf" srcId="{606E8AFA-1201-486A-93D2-C08D5A9F2731}" destId="{B7E57695-D663-4A8F-989E-0FBA7E7F94CB}" srcOrd="1" destOrd="0" presId="urn:microsoft.com/office/officeart/2005/8/layout/chart3"/>
    <dgm:cxn modelId="{416055D4-8985-44BD-B5BB-4898CEE803C8}" type="presParOf" srcId="{606E8AFA-1201-486A-93D2-C08D5A9F2731}" destId="{93135365-58C9-47D3-9BE1-DA65A1FFD86A}" srcOrd="2" destOrd="0" presId="urn:microsoft.com/office/officeart/2005/8/layout/chart3"/>
    <dgm:cxn modelId="{BD236BBD-CB95-4FA6-BF64-7DA8AAB2EF96}" type="presParOf" srcId="{606E8AFA-1201-486A-93D2-C08D5A9F2731}" destId="{2F196B25-85B4-4F56-AEC7-CDB376D04342}" srcOrd="3" destOrd="0" presId="urn:microsoft.com/office/officeart/2005/8/layout/chart3"/>
    <dgm:cxn modelId="{F408C5BA-348F-407F-AB5C-ED90E785E04F}" type="presParOf" srcId="{606E8AFA-1201-486A-93D2-C08D5A9F2731}" destId="{CFECF3FB-1612-4AC8-A081-1089AEE3F5F4}" srcOrd="4" destOrd="0" presId="urn:microsoft.com/office/officeart/2005/8/layout/chart3"/>
    <dgm:cxn modelId="{DEA05BE2-9C87-400D-93B8-9253C66311AB}" type="presParOf" srcId="{606E8AFA-1201-486A-93D2-C08D5A9F2731}" destId="{3DF05663-6D2B-4E8F-AA10-CD06674DF71D}" srcOrd="5" destOrd="0" presId="urn:microsoft.com/office/officeart/2005/8/layout/chart3"/>
    <dgm:cxn modelId="{14D9982D-356D-4215-A7C5-F44AD9E28D93}" type="presParOf" srcId="{606E8AFA-1201-486A-93D2-C08D5A9F2731}" destId="{9BB5E557-20A1-49DF-9EF8-CEFBA4D5D94D}" srcOrd="6" destOrd="0" presId="urn:microsoft.com/office/officeart/2005/8/layout/chart3"/>
    <dgm:cxn modelId="{0108FA42-51BC-49F2-81CB-26850F037AFC}" type="presParOf" srcId="{606E8AFA-1201-486A-93D2-C08D5A9F2731}" destId="{F36EE931-4075-4E47-A8F3-192BEEEE5E86}" srcOrd="7" destOrd="0" presId="urn:microsoft.com/office/officeart/2005/8/layout/chart3"/>
    <dgm:cxn modelId="{2541FD9A-7A3C-4FCF-800A-A8D7F8453C5F}" type="presParOf" srcId="{606E8AFA-1201-486A-93D2-C08D5A9F2731}" destId="{A29E2D39-E473-4F1F-93B9-E22D57797273}" srcOrd="8" destOrd="0" presId="urn:microsoft.com/office/officeart/2005/8/layout/chart3"/>
    <dgm:cxn modelId="{40BF3988-0C39-4462-A9CA-38CA3A9565B9}" type="presParOf" srcId="{606E8AFA-1201-486A-93D2-C08D5A9F2731}" destId="{EC130545-FFF2-46C9-BB53-62F275DC4DB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66C76-12E7-409E-9ED3-C3B13D64A78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C7733E-AE75-45DC-B03B-F0B300A88E81}">
      <dgm:prSet phldrT="[Text]"/>
      <dgm:spPr/>
      <dgm:t>
        <a:bodyPr/>
        <a:lstStyle/>
        <a:p>
          <a:r>
            <a:rPr lang="en-GB" dirty="0" smtClean="0"/>
            <a:t>search advertising</a:t>
          </a:r>
          <a:endParaRPr lang="en-GB" dirty="0"/>
        </a:p>
      </dgm:t>
    </dgm:pt>
    <dgm:pt modelId="{76B57999-5DE1-4A15-B6B0-87133701CB60}" type="parTrans" cxnId="{4B1ACE66-36A3-4D7C-BF30-02F373FF1B01}">
      <dgm:prSet/>
      <dgm:spPr/>
      <dgm:t>
        <a:bodyPr/>
        <a:lstStyle/>
        <a:p>
          <a:endParaRPr lang="en-GB"/>
        </a:p>
      </dgm:t>
    </dgm:pt>
    <dgm:pt modelId="{A9675D59-A04B-43E3-BE23-F24A8D0F82A0}" type="sibTrans" cxnId="{4B1ACE66-36A3-4D7C-BF30-02F373FF1B01}">
      <dgm:prSet/>
      <dgm:spPr/>
      <dgm:t>
        <a:bodyPr/>
        <a:lstStyle/>
        <a:p>
          <a:endParaRPr lang="en-GB"/>
        </a:p>
      </dgm:t>
    </dgm:pt>
    <dgm:pt modelId="{D75DD006-BDCE-4000-B30F-F34E65CDD01B}">
      <dgm:prSet phldrT="[Text]"/>
      <dgm:spPr/>
      <dgm:t>
        <a:bodyPr/>
        <a:lstStyle/>
        <a:p>
          <a:r>
            <a:rPr lang="en-GB" dirty="0" smtClean="0"/>
            <a:t>seo</a:t>
          </a:r>
          <a:endParaRPr lang="en-GB" dirty="0"/>
        </a:p>
      </dgm:t>
    </dgm:pt>
    <dgm:pt modelId="{AE9F4F80-86D2-417D-945B-756CCD9FD1A7}" type="parTrans" cxnId="{C60836D9-0A54-4047-9F8C-2D6A105CB3D4}">
      <dgm:prSet/>
      <dgm:spPr/>
      <dgm:t>
        <a:bodyPr/>
        <a:lstStyle/>
        <a:p>
          <a:endParaRPr lang="en-GB"/>
        </a:p>
      </dgm:t>
    </dgm:pt>
    <dgm:pt modelId="{666C4471-411E-4977-BD98-C43A1703FAA8}" type="sibTrans" cxnId="{C60836D9-0A54-4047-9F8C-2D6A105CB3D4}">
      <dgm:prSet/>
      <dgm:spPr/>
      <dgm:t>
        <a:bodyPr/>
        <a:lstStyle/>
        <a:p>
          <a:endParaRPr lang="en-GB"/>
        </a:p>
      </dgm:t>
    </dgm:pt>
    <dgm:pt modelId="{CA812824-B0FE-441B-AFFB-A22215904DDB}">
      <dgm:prSet phldrT="[Text]"/>
      <dgm:spPr/>
      <dgm:t>
        <a:bodyPr/>
        <a:lstStyle/>
        <a:p>
          <a:r>
            <a:rPr lang="en-GB" dirty="0" smtClean="0"/>
            <a:t>social media</a:t>
          </a:r>
          <a:endParaRPr lang="en-GB" dirty="0"/>
        </a:p>
      </dgm:t>
    </dgm:pt>
    <dgm:pt modelId="{9FC674A8-3259-44AF-9689-75E30834A749}" type="parTrans" cxnId="{EA01F34E-BDE6-46D5-BFB4-46408BDAD8A9}">
      <dgm:prSet/>
      <dgm:spPr/>
      <dgm:t>
        <a:bodyPr/>
        <a:lstStyle/>
        <a:p>
          <a:endParaRPr lang="en-GB"/>
        </a:p>
      </dgm:t>
    </dgm:pt>
    <dgm:pt modelId="{C4725B96-6702-4AF1-9957-503B74BFEEDA}" type="sibTrans" cxnId="{EA01F34E-BDE6-46D5-BFB4-46408BDAD8A9}">
      <dgm:prSet/>
      <dgm:spPr/>
      <dgm:t>
        <a:bodyPr/>
        <a:lstStyle/>
        <a:p>
          <a:endParaRPr lang="en-GB"/>
        </a:p>
      </dgm:t>
    </dgm:pt>
    <dgm:pt modelId="{92E03054-C47A-4A31-9BBF-F5CD4893E7DB}">
      <dgm:prSet phldrT="[Text]"/>
      <dgm:spPr/>
      <dgm:t>
        <a:bodyPr/>
        <a:lstStyle/>
        <a:p>
          <a:r>
            <a:rPr lang="en-GB" dirty="0" smtClean="0"/>
            <a:t>online PR</a:t>
          </a:r>
        </a:p>
      </dgm:t>
    </dgm:pt>
    <dgm:pt modelId="{B2EB6949-24B8-4E96-9BE3-66D60B5BFA74}" type="parTrans" cxnId="{E6FA83FD-AFEE-4408-8768-CE48B2ECA8C0}">
      <dgm:prSet/>
      <dgm:spPr/>
      <dgm:t>
        <a:bodyPr/>
        <a:lstStyle/>
        <a:p>
          <a:endParaRPr lang="en-GB"/>
        </a:p>
      </dgm:t>
    </dgm:pt>
    <dgm:pt modelId="{233065F0-A74B-4731-AD7F-35A6BF7F99CB}" type="sibTrans" cxnId="{E6FA83FD-AFEE-4408-8768-CE48B2ECA8C0}">
      <dgm:prSet/>
      <dgm:spPr/>
      <dgm:t>
        <a:bodyPr/>
        <a:lstStyle/>
        <a:p>
          <a:endParaRPr lang="en-GB"/>
        </a:p>
      </dgm:t>
    </dgm:pt>
    <dgm:pt modelId="{E43639CC-610D-42F3-881D-A19C03652423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GB" dirty="0" smtClean="0"/>
            <a:t>Content</a:t>
          </a:r>
          <a:br>
            <a:rPr lang="en-GB" dirty="0" smtClean="0"/>
          </a:br>
          <a:r>
            <a:rPr lang="en-GB" dirty="0" smtClean="0"/>
            <a:t>and tracking</a:t>
          </a:r>
          <a:endParaRPr lang="en-GB" dirty="0"/>
        </a:p>
      </dgm:t>
    </dgm:pt>
    <dgm:pt modelId="{44D27D09-5A47-4358-81E5-1363F02F896C}" type="parTrans" cxnId="{F172983B-5059-4424-9EA3-99F4385FC615}">
      <dgm:prSet/>
      <dgm:spPr/>
      <dgm:t>
        <a:bodyPr/>
        <a:lstStyle/>
        <a:p>
          <a:endParaRPr lang="en-GB"/>
        </a:p>
      </dgm:t>
    </dgm:pt>
    <dgm:pt modelId="{47F7A3DF-36C8-40FE-ABA5-5BA7CF19A56E}" type="sibTrans" cxnId="{F172983B-5059-4424-9EA3-99F4385FC615}">
      <dgm:prSet/>
      <dgm:spPr/>
      <dgm:t>
        <a:bodyPr/>
        <a:lstStyle/>
        <a:p>
          <a:endParaRPr lang="en-GB"/>
        </a:p>
      </dgm:t>
    </dgm:pt>
    <dgm:pt modelId="{659928E3-1F74-4AD0-A7CB-96B87D2327F0}">
      <dgm:prSet phldrT="[Text]"/>
      <dgm:spPr/>
      <dgm:t>
        <a:bodyPr/>
        <a:lstStyle/>
        <a:p>
          <a:r>
            <a:rPr lang="en-GB" dirty="0" smtClean="0"/>
            <a:t>embrace</a:t>
          </a:r>
          <a:endParaRPr lang="en-GB" dirty="0"/>
        </a:p>
      </dgm:t>
    </dgm:pt>
    <dgm:pt modelId="{9DDBE60F-BAE2-41BE-B24C-3345C1EDC6DD}" type="parTrans" cxnId="{78D21F81-2DA4-4074-90ED-A42066D86DEC}">
      <dgm:prSet/>
      <dgm:spPr/>
      <dgm:t>
        <a:bodyPr/>
        <a:lstStyle/>
        <a:p>
          <a:endParaRPr lang="en-GB"/>
        </a:p>
      </dgm:t>
    </dgm:pt>
    <dgm:pt modelId="{24F451B4-3940-40D7-A60A-4FEC343AC7A6}" type="sibTrans" cxnId="{78D21F81-2DA4-4074-90ED-A42066D86DEC}">
      <dgm:prSet/>
      <dgm:spPr/>
      <dgm:t>
        <a:bodyPr/>
        <a:lstStyle/>
        <a:p>
          <a:endParaRPr lang="en-GB"/>
        </a:p>
      </dgm:t>
    </dgm:pt>
    <dgm:pt modelId="{606E8AFA-1201-486A-93D2-C08D5A9F2731}" type="pres">
      <dgm:prSet presAssocID="{5A966C76-12E7-409E-9ED3-C3B13D64A7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6903F8-5386-4BCE-B7C5-D95204C61025}" type="pres">
      <dgm:prSet presAssocID="{5A966C76-12E7-409E-9ED3-C3B13D64A789}" presName="wedge1" presStyleLbl="node1" presStyleIdx="0" presStyleCnt="6" custLinFactNeighborX="20725" custLinFactNeighborY="-27943"/>
      <dgm:spPr/>
      <dgm:t>
        <a:bodyPr/>
        <a:lstStyle/>
        <a:p>
          <a:endParaRPr lang="en-GB"/>
        </a:p>
      </dgm:t>
    </dgm:pt>
    <dgm:pt modelId="{B7E57695-D663-4A8F-989E-0FBA7E7F94CB}" type="pres">
      <dgm:prSet presAssocID="{5A966C76-12E7-409E-9ED3-C3B13D64A789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135365-58C9-47D3-9BE1-DA65A1FFD86A}" type="pres">
      <dgm:prSet presAssocID="{5A966C76-12E7-409E-9ED3-C3B13D64A789}" presName="wedge2" presStyleLbl="node1" presStyleIdx="1" presStyleCnt="6" custLinFactNeighborX="44050" custLinFactNeighborY="-9620"/>
      <dgm:spPr/>
      <dgm:t>
        <a:bodyPr/>
        <a:lstStyle/>
        <a:p>
          <a:endParaRPr lang="en-GB"/>
        </a:p>
      </dgm:t>
    </dgm:pt>
    <dgm:pt modelId="{2F196B25-85B4-4F56-AEC7-CDB376D04342}" type="pres">
      <dgm:prSet presAssocID="{5A966C76-12E7-409E-9ED3-C3B13D64A789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CF3FB-1612-4AC8-A081-1089AEE3F5F4}" type="pres">
      <dgm:prSet presAssocID="{5A966C76-12E7-409E-9ED3-C3B13D64A789}" presName="wedge3" presStyleLbl="node1" presStyleIdx="2" presStyleCnt="6" custLinFactNeighborX="21387" custLinFactNeighborY="6414"/>
      <dgm:spPr/>
      <dgm:t>
        <a:bodyPr/>
        <a:lstStyle/>
        <a:p>
          <a:endParaRPr lang="en-GB"/>
        </a:p>
      </dgm:t>
    </dgm:pt>
    <dgm:pt modelId="{3DF05663-6D2B-4E8F-AA10-CD06674DF71D}" type="pres">
      <dgm:prSet presAssocID="{5A966C76-12E7-409E-9ED3-C3B13D64A789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B5E557-20A1-49DF-9EF8-CEFBA4D5D94D}" type="pres">
      <dgm:prSet presAssocID="{5A966C76-12E7-409E-9ED3-C3B13D64A789}" presName="wedge4" presStyleLbl="node1" presStyleIdx="3" presStyleCnt="6" custLinFactNeighborX="-13328" custLinFactNeighborY="6414"/>
      <dgm:spPr/>
      <dgm:t>
        <a:bodyPr/>
        <a:lstStyle/>
        <a:p>
          <a:endParaRPr lang="en-GB"/>
        </a:p>
      </dgm:t>
    </dgm:pt>
    <dgm:pt modelId="{F36EE931-4075-4E47-A8F3-192BEEEE5E86}" type="pres">
      <dgm:prSet presAssocID="{5A966C76-12E7-409E-9ED3-C3B13D64A789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9E2D39-E473-4F1F-93B9-E22D57797273}" type="pres">
      <dgm:prSet presAssocID="{5A966C76-12E7-409E-9ED3-C3B13D64A789}" presName="wedge5" presStyleLbl="node1" presStyleIdx="4" presStyleCnt="6" custLinFactNeighborX="-40425" custLinFactNeighborY="-9787"/>
      <dgm:spPr/>
      <dgm:t>
        <a:bodyPr/>
        <a:lstStyle/>
        <a:p>
          <a:endParaRPr lang="en-GB"/>
        </a:p>
      </dgm:t>
    </dgm:pt>
    <dgm:pt modelId="{EC130545-FFF2-46C9-BB53-62F275DC4DB7}" type="pres">
      <dgm:prSet presAssocID="{5A966C76-12E7-409E-9ED3-C3B13D64A789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5AE887-2F74-487B-B148-55D4BC0401FF}" type="pres">
      <dgm:prSet presAssocID="{5A966C76-12E7-409E-9ED3-C3B13D64A789}" presName="wedge6" presStyleLbl="node1" presStyleIdx="5" presStyleCnt="6" custLinFactNeighborX="-15643" custLinFactNeighborY="-32931"/>
      <dgm:spPr/>
      <dgm:t>
        <a:bodyPr/>
        <a:lstStyle/>
        <a:p>
          <a:endParaRPr lang="en-GB"/>
        </a:p>
      </dgm:t>
    </dgm:pt>
    <dgm:pt modelId="{90F55FE0-FD47-4704-843D-98CD2C68E566}" type="pres">
      <dgm:prSet presAssocID="{5A966C76-12E7-409E-9ED3-C3B13D64A789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3E2EC1-3569-435E-A5CD-887B7BEE93BF}" type="presOf" srcId="{D75DD006-BDCE-4000-B30F-F34E65CDD01B}" destId="{2F196B25-85B4-4F56-AEC7-CDB376D04342}" srcOrd="1" destOrd="0" presId="urn:microsoft.com/office/officeart/2005/8/layout/chart3"/>
    <dgm:cxn modelId="{E0526C5F-4353-4D64-8E24-CAD1F695DC62}" type="presOf" srcId="{CA812824-B0FE-441B-AFFB-A22215904DDB}" destId="{3DF05663-6D2B-4E8F-AA10-CD06674DF71D}" srcOrd="1" destOrd="0" presId="urn:microsoft.com/office/officeart/2005/8/layout/chart3"/>
    <dgm:cxn modelId="{016906AE-06B0-4A36-B09D-23385F65FA5B}" type="presOf" srcId="{13C7733E-AE75-45DC-B03B-F0B300A88E81}" destId="{3C6903F8-5386-4BCE-B7C5-D95204C61025}" srcOrd="0" destOrd="0" presId="urn:microsoft.com/office/officeart/2005/8/layout/chart3"/>
    <dgm:cxn modelId="{C60836D9-0A54-4047-9F8C-2D6A105CB3D4}" srcId="{5A966C76-12E7-409E-9ED3-C3B13D64A789}" destId="{D75DD006-BDCE-4000-B30F-F34E65CDD01B}" srcOrd="1" destOrd="0" parTransId="{AE9F4F80-86D2-417D-945B-756CCD9FD1A7}" sibTransId="{666C4471-411E-4977-BD98-C43A1703FAA8}"/>
    <dgm:cxn modelId="{3AD2B41B-4086-43F4-8F90-4CFAAFED6A68}" type="presOf" srcId="{E43639CC-610D-42F3-881D-A19C03652423}" destId="{EC130545-FFF2-46C9-BB53-62F275DC4DB7}" srcOrd="1" destOrd="0" presId="urn:microsoft.com/office/officeart/2005/8/layout/chart3"/>
    <dgm:cxn modelId="{4B1ACE66-36A3-4D7C-BF30-02F373FF1B01}" srcId="{5A966C76-12E7-409E-9ED3-C3B13D64A789}" destId="{13C7733E-AE75-45DC-B03B-F0B300A88E81}" srcOrd="0" destOrd="0" parTransId="{76B57999-5DE1-4A15-B6B0-87133701CB60}" sibTransId="{A9675D59-A04B-43E3-BE23-F24A8D0F82A0}"/>
    <dgm:cxn modelId="{E567F4DB-82E7-49C2-97A9-9E7637312DDF}" type="presOf" srcId="{659928E3-1F74-4AD0-A7CB-96B87D2327F0}" destId="{AD5AE887-2F74-487B-B148-55D4BC0401FF}" srcOrd="0" destOrd="0" presId="urn:microsoft.com/office/officeart/2005/8/layout/chart3"/>
    <dgm:cxn modelId="{9358A226-A944-412E-9B66-2EA35D4B4A31}" type="presOf" srcId="{E43639CC-610D-42F3-881D-A19C03652423}" destId="{A29E2D39-E473-4F1F-93B9-E22D57797273}" srcOrd="0" destOrd="0" presId="urn:microsoft.com/office/officeart/2005/8/layout/chart3"/>
    <dgm:cxn modelId="{241F0663-4810-45FD-A8D2-1767C8784FC8}" type="presOf" srcId="{5A966C76-12E7-409E-9ED3-C3B13D64A789}" destId="{606E8AFA-1201-486A-93D2-C08D5A9F2731}" srcOrd="0" destOrd="0" presId="urn:microsoft.com/office/officeart/2005/8/layout/chart3"/>
    <dgm:cxn modelId="{29388A88-68D2-4A11-AB23-6EAA3F6CC14E}" type="presOf" srcId="{92E03054-C47A-4A31-9BBF-F5CD4893E7DB}" destId="{F36EE931-4075-4E47-A8F3-192BEEEE5E86}" srcOrd="1" destOrd="0" presId="urn:microsoft.com/office/officeart/2005/8/layout/chart3"/>
    <dgm:cxn modelId="{F172983B-5059-4424-9EA3-99F4385FC615}" srcId="{5A966C76-12E7-409E-9ED3-C3B13D64A789}" destId="{E43639CC-610D-42F3-881D-A19C03652423}" srcOrd="4" destOrd="0" parTransId="{44D27D09-5A47-4358-81E5-1363F02F896C}" sibTransId="{47F7A3DF-36C8-40FE-ABA5-5BA7CF19A56E}"/>
    <dgm:cxn modelId="{E306D2FE-BC32-4DD7-BB54-D8881B091F7C}" type="presOf" srcId="{659928E3-1F74-4AD0-A7CB-96B87D2327F0}" destId="{90F55FE0-FD47-4704-843D-98CD2C68E566}" srcOrd="1" destOrd="0" presId="urn:microsoft.com/office/officeart/2005/8/layout/chart3"/>
    <dgm:cxn modelId="{E6FA83FD-AFEE-4408-8768-CE48B2ECA8C0}" srcId="{5A966C76-12E7-409E-9ED3-C3B13D64A789}" destId="{92E03054-C47A-4A31-9BBF-F5CD4893E7DB}" srcOrd="3" destOrd="0" parTransId="{B2EB6949-24B8-4E96-9BE3-66D60B5BFA74}" sibTransId="{233065F0-A74B-4731-AD7F-35A6BF7F99CB}"/>
    <dgm:cxn modelId="{78D21F81-2DA4-4074-90ED-A42066D86DEC}" srcId="{5A966C76-12E7-409E-9ED3-C3B13D64A789}" destId="{659928E3-1F74-4AD0-A7CB-96B87D2327F0}" srcOrd="5" destOrd="0" parTransId="{9DDBE60F-BAE2-41BE-B24C-3345C1EDC6DD}" sibTransId="{24F451B4-3940-40D7-A60A-4FEC343AC7A6}"/>
    <dgm:cxn modelId="{BF75DCD8-50CC-4A31-8D35-9E45AF51DCC6}" type="presOf" srcId="{CA812824-B0FE-441B-AFFB-A22215904DDB}" destId="{CFECF3FB-1612-4AC8-A081-1089AEE3F5F4}" srcOrd="0" destOrd="0" presId="urn:microsoft.com/office/officeart/2005/8/layout/chart3"/>
    <dgm:cxn modelId="{EE25D120-2699-45C7-98E7-FA9247C1D196}" type="presOf" srcId="{92E03054-C47A-4A31-9BBF-F5CD4893E7DB}" destId="{9BB5E557-20A1-49DF-9EF8-CEFBA4D5D94D}" srcOrd="0" destOrd="0" presId="urn:microsoft.com/office/officeart/2005/8/layout/chart3"/>
    <dgm:cxn modelId="{284092BC-3ABB-4F33-9F14-58812296071E}" type="presOf" srcId="{13C7733E-AE75-45DC-B03B-F0B300A88E81}" destId="{B7E57695-D663-4A8F-989E-0FBA7E7F94CB}" srcOrd="1" destOrd="0" presId="urn:microsoft.com/office/officeart/2005/8/layout/chart3"/>
    <dgm:cxn modelId="{C40F7DB3-171C-4607-B79A-1703449DCC1F}" type="presOf" srcId="{D75DD006-BDCE-4000-B30F-F34E65CDD01B}" destId="{93135365-58C9-47D3-9BE1-DA65A1FFD86A}" srcOrd="0" destOrd="0" presId="urn:microsoft.com/office/officeart/2005/8/layout/chart3"/>
    <dgm:cxn modelId="{EA01F34E-BDE6-46D5-BFB4-46408BDAD8A9}" srcId="{5A966C76-12E7-409E-9ED3-C3B13D64A789}" destId="{CA812824-B0FE-441B-AFFB-A22215904DDB}" srcOrd="2" destOrd="0" parTransId="{9FC674A8-3259-44AF-9689-75E30834A749}" sibTransId="{C4725B96-6702-4AF1-9957-503B74BFEEDA}"/>
    <dgm:cxn modelId="{B593E03F-EA17-474A-8A4F-16EF9372E78C}" type="presParOf" srcId="{606E8AFA-1201-486A-93D2-C08D5A9F2731}" destId="{3C6903F8-5386-4BCE-B7C5-D95204C61025}" srcOrd="0" destOrd="0" presId="urn:microsoft.com/office/officeart/2005/8/layout/chart3"/>
    <dgm:cxn modelId="{DDEDF1C5-4AE6-4266-B41E-FDF00035A309}" type="presParOf" srcId="{606E8AFA-1201-486A-93D2-C08D5A9F2731}" destId="{B7E57695-D663-4A8F-989E-0FBA7E7F94CB}" srcOrd="1" destOrd="0" presId="urn:microsoft.com/office/officeart/2005/8/layout/chart3"/>
    <dgm:cxn modelId="{64136D11-8FCF-4B3E-8234-4E5BB4387A39}" type="presParOf" srcId="{606E8AFA-1201-486A-93D2-C08D5A9F2731}" destId="{93135365-58C9-47D3-9BE1-DA65A1FFD86A}" srcOrd="2" destOrd="0" presId="urn:microsoft.com/office/officeart/2005/8/layout/chart3"/>
    <dgm:cxn modelId="{776815B9-D4A1-43B9-901A-63553DFADC15}" type="presParOf" srcId="{606E8AFA-1201-486A-93D2-C08D5A9F2731}" destId="{2F196B25-85B4-4F56-AEC7-CDB376D04342}" srcOrd="3" destOrd="0" presId="urn:microsoft.com/office/officeart/2005/8/layout/chart3"/>
    <dgm:cxn modelId="{7C08F60B-4E1C-44FF-BC12-4EEF07FABCC7}" type="presParOf" srcId="{606E8AFA-1201-486A-93D2-C08D5A9F2731}" destId="{CFECF3FB-1612-4AC8-A081-1089AEE3F5F4}" srcOrd="4" destOrd="0" presId="urn:microsoft.com/office/officeart/2005/8/layout/chart3"/>
    <dgm:cxn modelId="{D17FDCDD-1578-45D5-A6E6-3F24979F7ABD}" type="presParOf" srcId="{606E8AFA-1201-486A-93D2-C08D5A9F2731}" destId="{3DF05663-6D2B-4E8F-AA10-CD06674DF71D}" srcOrd="5" destOrd="0" presId="urn:microsoft.com/office/officeart/2005/8/layout/chart3"/>
    <dgm:cxn modelId="{ABF3E4C4-49B6-435E-8B1F-BB9042F3DD02}" type="presParOf" srcId="{606E8AFA-1201-486A-93D2-C08D5A9F2731}" destId="{9BB5E557-20A1-49DF-9EF8-CEFBA4D5D94D}" srcOrd="6" destOrd="0" presId="urn:microsoft.com/office/officeart/2005/8/layout/chart3"/>
    <dgm:cxn modelId="{F27B980B-1FE4-45FA-8DFF-9F124FC03E18}" type="presParOf" srcId="{606E8AFA-1201-486A-93D2-C08D5A9F2731}" destId="{F36EE931-4075-4E47-A8F3-192BEEEE5E86}" srcOrd="7" destOrd="0" presId="urn:microsoft.com/office/officeart/2005/8/layout/chart3"/>
    <dgm:cxn modelId="{9F3CD7A5-6779-4A94-A14D-775A267D0959}" type="presParOf" srcId="{606E8AFA-1201-486A-93D2-C08D5A9F2731}" destId="{A29E2D39-E473-4F1F-93B9-E22D57797273}" srcOrd="8" destOrd="0" presId="urn:microsoft.com/office/officeart/2005/8/layout/chart3"/>
    <dgm:cxn modelId="{288B3D23-C1E1-43F8-B430-D1DBBFFBA82E}" type="presParOf" srcId="{606E8AFA-1201-486A-93D2-C08D5A9F2731}" destId="{EC130545-FFF2-46C9-BB53-62F275DC4DB7}" srcOrd="9" destOrd="0" presId="urn:microsoft.com/office/officeart/2005/8/layout/chart3"/>
    <dgm:cxn modelId="{39174385-A895-402D-AB58-FCA79E3737F1}" type="presParOf" srcId="{606E8AFA-1201-486A-93D2-C08D5A9F2731}" destId="{AD5AE887-2F74-487B-B148-55D4BC0401FF}" srcOrd="10" destOrd="0" presId="urn:microsoft.com/office/officeart/2005/8/layout/chart3"/>
    <dgm:cxn modelId="{3554D0CF-8152-4E9A-AB47-ABFDC2778448}" type="presParOf" srcId="{606E8AFA-1201-486A-93D2-C08D5A9F2731}" destId="{90F55FE0-FD47-4704-843D-98CD2C68E566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903F8-5386-4BCE-B7C5-D95204C61025}">
      <dsp:nvSpPr>
        <dsp:cNvPr id="0" name=""/>
        <dsp:cNvSpPr/>
      </dsp:nvSpPr>
      <dsp:spPr>
        <a:xfrm>
          <a:off x="1182759" y="418427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search advertising</a:t>
          </a:r>
          <a:endParaRPr lang="en-GB" sz="1800" kern="1200" dirty="0"/>
        </a:p>
      </dsp:txBody>
      <dsp:txXfrm>
        <a:off x="2932717" y="928459"/>
        <a:ext cx="1158240" cy="792480"/>
      </dsp:txXfrm>
    </dsp:sp>
    <dsp:sp modelId="{93135365-58C9-47D3-9BE1-DA65A1FFD86A}">
      <dsp:nvSpPr>
        <dsp:cNvPr id="0" name=""/>
        <dsp:cNvSpPr/>
      </dsp:nvSpPr>
      <dsp:spPr>
        <a:xfrm>
          <a:off x="1186139" y="40741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seo</a:t>
          </a:r>
          <a:endParaRPr lang="en-GB" sz="1800" kern="1200" dirty="0"/>
        </a:p>
      </dsp:txBody>
      <dsp:txXfrm>
        <a:off x="3417275" y="1951736"/>
        <a:ext cx="1016000" cy="857504"/>
      </dsp:txXfrm>
    </dsp:sp>
    <dsp:sp modelId="{CFECF3FB-1612-4AC8-A081-1089AEE3F5F4}">
      <dsp:nvSpPr>
        <dsp:cNvPr id="0" name=""/>
        <dsp:cNvSpPr/>
      </dsp:nvSpPr>
      <dsp:spPr>
        <a:xfrm>
          <a:off x="1186139" y="56246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social media</a:t>
          </a:r>
          <a:endParaRPr lang="en-GB" sz="1800" kern="1200" dirty="0"/>
        </a:p>
      </dsp:txBody>
      <dsp:txXfrm>
        <a:off x="2283419" y="3122788"/>
        <a:ext cx="1219200" cy="731520"/>
      </dsp:txXfrm>
    </dsp:sp>
    <dsp:sp modelId="{9BB5E557-20A1-49DF-9EF8-CEFBA4D5D94D}">
      <dsp:nvSpPr>
        <dsp:cNvPr id="0" name=""/>
        <dsp:cNvSpPr/>
      </dsp:nvSpPr>
      <dsp:spPr>
        <a:xfrm>
          <a:off x="1186139" y="40741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content</a:t>
          </a:r>
        </a:p>
      </dsp:txBody>
      <dsp:txXfrm>
        <a:off x="1348699" y="1951736"/>
        <a:ext cx="1016000" cy="857504"/>
      </dsp:txXfrm>
    </dsp:sp>
    <dsp:sp modelId="{A29E2D39-E473-4F1F-93B9-E22D57797273}">
      <dsp:nvSpPr>
        <dsp:cNvPr id="0" name=""/>
        <dsp:cNvSpPr/>
      </dsp:nvSpPr>
      <dsp:spPr>
        <a:xfrm>
          <a:off x="1186139" y="407415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tracking</a:t>
          </a:r>
          <a:endParaRPr lang="en-GB" sz="1800" kern="1200" dirty="0"/>
        </a:p>
      </dsp:txBody>
      <dsp:txXfrm>
        <a:off x="1683979" y="927607"/>
        <a:ext cx="1158240" cy="792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903F8-5386-4BCE-B7C5-D95204C61025}">
      <dsp:nvSpPr>
        <dsp:cNvPr id="0" name=""/>
        <dsp:cNvSpPr/>
      </dsp:nvSpPr>
      <dsp:spPr>
        <a:xfrm>
          <a:off x="2088218" y="-653271"/>
          <a:ext cx="3111326" cy="3111326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search advertising</a:t>
          </a:r>
          <a:endParaRPr lang="en-GB" sz="1400" kern="1200" dirty="0"/>
        </a:p>
      </dsp:txBody>
      <dsp:txXfrm>
        <a:off x="3677217" y="-319915"/>
        <a:ext cx="907470" cy="666712"/>
      </dsp:txXfrm>
    </dsp:sp>
    <dsp:sp modelId="{93135365-58C9-47D3-9BE1-DA65A1FFD86A}">
      <dsp:nvSpPr>
        <dsp:cNvPr id="0" name=""/>
        <dsp:cNvSpPr/>
      </dsp:nvSpPr>
      <dsp:spPr>
        <a:xfrm>
          <a:off x="2721336" y="77197"/>
          <a:ext cx="3111326" cy="3111326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seo</a:t>
          </a:r>
          <a:endParaRPr lang="en-GB" sz="1400" kern="1200" dirty="0"/>
        </a:p>
      </dsp:txBody>
      <dsp:txXfrm>
        <a:off x="4851113" y="1318024"/>
        <a:ext cx="940805" cy="629673"/>
      </dsp:txXfrm>
    </dsp:sp>
    <dsp:sp modelId="{CFECF3FB-1612-4AC8-A081-1089AEE3F5F4}">
      <dsp:nvSpPr>
        <dsp:cNvPr id="0" name=""/>
        <dsp:cNvSpPr/>
      </dsp:nvSpPr>
      <dsp:spPr>
        <a:xfrm>
          <a:off x="2016216" y="576068"/>
          <a:ext cx="3111326" cy="3111326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social media</a:t>
          </a:r>
          <a:endParaRPr lang="en-GB" sz="1400" kern="1200" dirty="0"/>
        </a:p>
      </dsp:txBody>
      <dsp:txXfrm>
        <a:off x="3605215" y="2687325"/>
        <a:ext cx="907470" cy="666712"/>
      </dsp:txXfrm>
    </dsp:sp>
    <dsp:sp modelId="{9BB5E557-20A1-49DF-9EF8-CEFBA4D5D94D}">
      <dsp:nvSpPr>
        <dsp:cNvPr id="0" name=""/>
        <dsp:cNvSpPr/>
      </dsp:nvSpPr>
      <dsp:spPr>
        <a:xfrm>
          <a:off x="936119" y="576068"/>
          <a:ext cx="3111326" cy="3111326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online PR</a:t>
          </a:r>
        </a:p>
      </dsp:txBody>
      <dsp:txXfrm>
        <a:off x="1550977" y="2687325"/>
        <a:ext cx="907470" cy="666712"/>
      </dsp:txXfrm>
    </dsp:sp>
    <dsp:sp modelId="{A29E2D39-E473-4F1F-93B9-E22D57797273}">
      <dsp:nvSpPr>
        <dsp:cNvPr id="0" name=""/>
        <dsp:cNvSpPr/>
      </dsp:nvSpPr>
      <dsp:spPr>
        <a:xfrm>
          <a:off x="93043" y="72002"/>
          <a:ext cx="3111326" cy="3111326"/>
        </a:xfrm>
        <a:prstGeom prst="pie">
          <a:avLst>
            <a:gd name="adj1" fmla="val 9000000"/>
            <a:gd name="adj2" fmla="val 12600000"/>
          </a:avLst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Content</a:t>
          </a:r>
          <a:br>
            <a:rPr lang="en-GB" sz="1400" kern="1200" dirty="0" smtClean="0"/>
          </a:br>
          <a:r>
            <a:rPr lang="en-GB" sz="1400" kern="1200" dirty="0" smtClean="0"/>
            <a:t>and tracking</a:t>
          </a:r>
          <a:endParaRPr lang="en-GB" sz="1400" kern="1200" dirty="0"/>
        </a:p>
      </dsp:txBody>
      <dsp:txXfrm>
        <a:off x="141195" y="1312828"/>
        <a:ext cx="940805" cy="629673"/>
      </dsp:txXfrm>
    </dsp:sp>
    <dsp:sp modelId="{AD5AE887-2F74-487B-B148-55D4BC0401FF}">
      <dsp:nvSpPr>
        <dsp:cNvPr id="0" name=""/>
        <dsp:cNvSpPr/>
      </dsp:nvSpPr>
      <dsp:spPr>
        <a:xfrm>
          <a:off x="864092" y="-648083"/>
          <a:ext cx="3111326" cy="3111326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embrace</a:t>
          </a:r>
          <a:endParaRPr lang="en-GB" sz="1400" kern="1200" dirty="0"/>
        </a:p>
      </dsp:txBody>
      <dsp:txXfrm>
        <a:off x="1478949" y="-314726"/>
        <a:ext cx="907470" cy="66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FE798-9CF0-402B-ADDF-C7DA3CCBB390}" type="datetimeFigureOut">
              <a:rPr lang="en-US" smtClean="0"/>
              <a:pPr/>
              <a:t>11/9/2012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FE28-2A86-4709-8ED6-4C1C930E04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232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 your</a:t>
            </a:r>
            <a:r>
              <a:rPr lang="en-GB" baseline="0" dirty="0" smtClean="0"/>
              <a:t> product for 1 minute </a:t>
            </a:r>
          </a:p>
          <a:p>
            <a:r>
              <a:rPr lang="en-GB" baseline="0" dirty="0" smtClean="0"/>
              <a:t>Everyone else then spends a couple of minutes coming up with possible keywords for </a:t>
            </a:r>
            <a:r>
              <a:rPr lang="en-GB" baseline="0" dirty="0" err="1" smtClean="0"/>
              <a:t>ther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buiness</a:t>
            </a:r>
            <a:r>
              <a:rPr lang="en-GB" baseline="0" dirty="0" smtClean="0"/>
              <a:t> – how you would search, how other </a:t>
            </a:r>
            <a:r>
              <a:rPr lang="en-GB" baseline="0" dirty="0" err="1" smtClean="0"/>
              <a:t>poeple</a:t>
            </a:r>
            <a:r>
              <a:rPr lang="en-GB" baseline="0" dirty="0" smtClean="0"/>
              <a:t> may search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White all up on the white board</a:t>
            </a:r>
          </a:p>
          <a:p>
            <a:r>
              <a:rPr lang="en-GB" baseline="0" dirty="0" smtClean="0"/>
              <a:t>Looking for the big split of keywords that people may use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Good idea to bring in a few people for a 10 minute brainstorming session to get ideas of how </a:t>
            </a:r>
            <a:r>
              <a:rPr lang="en-GB" baseline="0" dirty="0" err="1" smtClean="0"/>
              <a:t>peolpe</a:t>
            </a:r>
            <a:r>
              <a:rPr lang="en-GB" baseline="0" dirty="0" smtClean="0"/>
              <a:t> may search then use the KW tool to check search </a:t>
            </a:r>
            <a:r>
              <a:rPr lang="en-GB" baseline="0" dirty="0" err="1" smtClean="0"/>
              <a:t>volujes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AD94-80F8-4477-9576-166945F7A5F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Misconception</a:t>
            </a:r>
            <a:r>
              <a:rPr lang="en-GB" baseline="0" dirty="0" smtClean="0"/>
              <a:t> that social media can work on its own</a:t>
            </a:r>
          </a:p>
          <a:p>
            <a:r>
              <a:rPr lang="en-GB" baseline="0" dirty="0" smtClean="0"/>
              <a:t>Part of the online marketing mix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FE28-2A86-4709-8ED6-4C1C930E04B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30425"/>
            <a:ext cx="7786742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822-FC6F-49DB-88BC-EB461995F986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the-bigger-pictu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351" y="695534"/>
            <a:ext cx="968695" cy="5262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A745-985E-4AF4-B61E-51F7328195BC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01C7-0999-4718-ADB0-1CC090D55BFF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58259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071546"/>
            <a:ext cx="7758138" cy="50546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0D31-8704-43AB-8BFE-55623B2E2D36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the-bigger-pictu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351" y="695534"/>
            <a:ext cx="968695" cy="5262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AB9-0945-44B4-9337-7B6E6F96F6AD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C1C7-F4C8-4EDD-AEEE-8FD8BD6FB6ED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19959-38A2-446D-8356-459500664471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DD0A-C3EA-4955-ABB1-41ED4279A774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E949-8B6F-40A1-9052-C7FED28AD57A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DCFC-14B5-4C69-9A82-74C7428802AF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87F-FE41-437D-8CA4-DCF2BE8E8851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00" y="1571612"/>
            <a:ext cx="76867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18B4-D9F0-4491-86F0-26E9FDB76CD6}" type="datetime1">
              <a:rPr lang="en-US" smtClean="0"/>
              <a:pPr/>
              <a:t>11/9/2012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1C8F-1F47-451B-B1AE-C29F98C680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2054"/>
          <a:stretch>
            <a:fillRect/>
          </a:stretch>
        </p:blipFill>
        <p:spPr bwMode="auto">
          <a:xfrm>
            <a:off x="0" y="5857892"/>
            <a:ext cx="12345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he-bigger-pictu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1351" y="695534"/>
            <a:ext cx="968695" cy="52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embracescotland.co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fans and followers to customers: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400" dirty="0" smtClean="0"/>
              <a:t>success stories of social media</a:t>
            </a:r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r>
              <a:rPr lang="en-GB" sz="2400" dirty="0" smtClean="0"/>
              <a:t>Joel Lumsden</a:t>
            </a:r>
          </a:p>
          <a:p>
            <a:pPr algn="ctr">
              <a:buNone/>
            </a:pPr>
            <a:r>
              <a:rPr lang="en-GB" sz="2400" dirty="0" smtClean="0"/>
              <a:t>@</a:t>
            </a:r>
            <a:r>
              <a:rPr lang="en-GB" sz="2400" dirty="0" err="1" smtClean="0"/>
              <a:t>attacat_joel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www.attacat.co.uk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endParaRPr lang="en-GB" sz="8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GB" sz="8800" dirty="0" smtClean="0">
                <a:solidFill>
                  <a:schemeClr val="accent1"/>
                </a:solidFill>
              </a:rPr>
              <a:t>BUT</a:t>
            </a:r>
          </a:p>
          <a:p>
            <a:pPr algn="ctr">
              <a:buNone/>
            </a:pPr>
            <a:endParaRPr lang="en-GB" sz="8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GB" sz="3900" dirty="0" smtClean="0"/>
              <a:t>Do </a:t>
            </a:r>
            <a:r>
              <a:rPr lang="en-GB" sz="3900" dirty="0"/>
              <a:t>you actually need to do all that?</a:t>
            </a:r>
          </a:p>
          <a:p>
            <a:pPr algn="ctr">
              <a:buNone/>
            </a:pPr>
            <a:endParaRPr lang="en-GB" sz="8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media is only worthwhile if it is returning value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For many the best return on time is targeting return customers</a:t>
            </a:r>
          </a:p>
        </p:txBody>
      </p:sp>
      <p:pic>
        <p:nvPicPr>
          <p:cNvPr id="6146" name="Picture 2" descr="OUT TO L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31336"/>
            <a:ext cx="3259829" cy="3905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hour a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Week 1</a:t>
            </a:r>
          </a:p>
          <a:p>
            <a:r>
              <a:rPr lang="en-GB" dirty="0" smtClean="0"/>
              <a:t>Go and connect with influencers and people in your area</a:t>
            </a:r>
            <a:br>
              <a:rPr lang="en-GB" dirty="0" smtClean="0"/>
            </a:br>
            <a:r>
              <a:rPr lang="en-GB" dirty="0" smtClean="0">
                <a:solidFill>
                  <a:schemeClr val="accent1"/>
                </a:solidFill>
              </a:rPr>
              <a:t>Locals, businesses </a:t>
            </a:r>
            <a:r>
              <a:rPr lang="en-GB" dirty="0">
                <a:solidFill>
                  <a:schemeClr val="accent1"/>
                </a:solidFill>
              </a:rPr>
              <a:t>and </a:t>
            </a:r>
            <a:r>
              <a:rPr lang="en-GB" dirty="0" smtClean="0">
                <a:solidFill>
                  <a:schemeClr val="accent1"/>
                </a:solidFill>
              </a:rPr>
              <a:t>organisations, bloggers, attractions, travel associations. </a:t>
            </a:r>
            <a:r>
              <a:rPr lang="en-GB" dirty="0">
                <a:solidFill>
                  <a:schemeClr val="accent1"/>
                </a:solidFill>
              </a:rPr>
              <a:t>Followerwonk.com, </a:t>
            </a:r>
            <a:r>
              <a:rPr lang="en-GB" dirty="0" smtClean="0">
                <a:solidFill>
                  <a:schemeClr val="accent1"/>
                </a:solidFill>
              </a:rPr>
              <a:t>Topsy.com.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Week 2</a:t>
            </a:r>
          </a:p>
          <a:p>
            <a:r>
              <a:rPr lang="en-GB" dirty="0" smtClean="0"/>
              <a:t>Incentivise guests to contribute feedback and use to promote social presences.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Week 3</a:t>
            </a:r>
          </a:p>
          <a:p>
            <a:r>
              <a:rPr lang="en-GB" dirty="0" smtClean="0"/>
              <a:t>Look at what influencers are sharing – start sharing their stuff and use to inform your content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Week 4</a:t>
            </a:r>
          </a:p>
          <a:p>
            <a:r>
              <a:rPr lang="en-GB" dirty="0" smtClean="0"/>
              <a:t>Brainstorm some unique ideas and useful content.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At the very least write something about your area and submit it for use on the Embrace blog. 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99592" y="980728"/>
            <a:ext cx="8244408" cy="5544621"/>
            <a:chOff x="899592" y="980728"/>
            <a:chExt cx="8244408" cy="5544621"/>
          </a:xfrm>
        </p:grpSpPr>
        <p:sp>
          <p:nvSpPr>
            <p:cNvPr id="4" name="Rectangle 3"/>
            <p:cNvSpPr/>
            <p:nvPr/>
          </p:nvSpPr>
          <p:spPr>
            <a:xfrm>
              <a:off x="899592" y="980728"/>
              <a:ext cx="8244408" cy="525658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94" name="Picture 2" descr="https://encrypted-tbn3.gstatic.com/images?q=tbn:ANd9GcTKrPsoxSzJwtliEE6shlNr763lL3bYrLcjILbBw8ZwUFsZ9YO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124744"/>
              <a:ext cx="5400600" cy="5400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 socialising!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Build relationships</a:t>
            </a:r>
          </a:p>
          <a:p>
            <a:r>
              <a:rPr lang="en-GB" b="1" dirty="0" smtClean="0"/>
              <a:t>Be exceptional</a:t>
            </a:r>
          </a:p>
          <a:p>
            <a:r>
              <a:rPr lang="en-GB" b="1" dirty="0" smtClean="0"/>
              <a:t>Club together and use Embrace</a:t>
            </a:r>
          </a:p>
          <a:p>
            <a:r>
              <a:rPr lang="en-GB" b="1" dirty="0" smtClean="0"/>
              <a:t>Retain</a:t>
            </a:r>
          </a:p>
          <a:p>
            <a:endParaRPr lang="en-GB" b="1" dirty="0" smtClean="0"/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Joel Lumsden</a:t>
            </a:r>
          </a:p>
          <a:p>
            <a:pPr algn="ctr">
              <a:buNone/>
            </a:pPr>
            <a:r>
              <a:rPr lang="en-GB" dirty="0" smtClean="0"/>
              <a:t>@</a:t>
            </a:r>
            <a:r>
              <a:rPr lang="en-GB" dirty="0" err="1" smtClean="0"/>
              <a:t>attacat_joel</a:t>
            </a:r>
            <a:endParaRPr lang="en-GB" dirty="0" smtClean="0"/>
          </a:p>
          <a:p>
            <a:pPr algn="ctr">
              <a:buNone/>
            </a:pPr>
            <a:r>
              <a:rPr lang="en-GB" dirty="0" smtClean="0"/>
              <a:t>www.attacat.co.uk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569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5578" y="285728"/>
            <a:ext cx="928694" cy="1643788"/>
          </a:xfrm>
          <a:prstGeom prst="rect">
            <a:avLst/>
          </a:prstGeom>
        </p:spPr>
      </p:pic>
      <p:pic>
        <p:nvPicPr>
          <p:cNvPr id="5" name="Picture 4" descr="s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5644" y="3357562"/>
            <a:ext cx="1889760" cy="1889760"/>
          </a:xfrm>
          <a:prstGeom prst="rect">
            <a:avLst/>
          </a:prstGeom>
        </p:spPr>
      </p:pic>
      <p:pic>
        <p:nvPicPr>
          <p:cNvPr id="2050" name="Picture 2" descr="X:\Attacat Graphics\Character JPEGs\WebSafe\website-think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108" y="3286124"/>
            <a:ext cx="1214446" cy="2310821"/>
          </a:xfrm>
          <a:prstGeom prst="rect">
            <a:avLst/>
          </a:prstGeom>
          <a:noFill/>
        </p:spPr>
      </p:pic>
      <p:pic>
        <p:nvPicPr>
          <p:cNvPr id="2051" name="Picture 3" descr="X:\Attacat Graphics\Character JPEGs\WebSafe\social-med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2438" y="5500702"/>
            <a:ext cx="1532341" cy="1028704"/>
          </a:xfrm>
          <a:prstGeom prst="rect">
            <a:avLst/>
          </a:prstGeom>
          <a:noFill/>
        </p:spPr>
      </p:pic>
      <p:pic>
        <p:nvPicPr>
          <p:cNvPr id="2053" name="Picture 5" descr="X:\Attacat Graphics\Character JPEGs\WebSafe\web-analytic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2446" y="0"/>
            <a:ext cx="2249488" cy="2249488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1991694" y="1397000"/>
          <a:ext cx="5905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Basically ‘being found </a:t>
            </a:r>
            <a:r>
              <a:rPr lang="en-GB" dirty="0" err="1" smtClean="0"/>
              <a:t>online’</a:t>
            </a:r>
            <a:endParaRPr lang="en-GB" dirty="0" smtClean="0"/>
          </a:p>
          <a:p>
            <a:r>
              <a:rPr lang="en-GB" dirty="0" smtClean="0"/>
              <a:t>Different methods &gt; similar aim</a:t>
            </a:r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2275887115"/>
              </p:ext>
            </p:extLst>
          </p:nvPr>
        </p:nvGraphicFramePr>
        <p:xfrm>
          <a:off x="1763688" y="2821384"/>
          <a:ext cx="590552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9442" y="400506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your service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ASSC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ASSC </a:t>
            </a:r>
          </a:p>
          <a:p>
            <a:r>
              <a:rPr lang="en-GB" dirty="0" smtClean="0"/>
              <a:t>Twitter and </a:t>
            </a:r>
            <a:r>
              <a:rPr lang="en-GB" dirty="0" err="1" smtClean="0"/>
              <a:t>Facebook</a:t>
            </a:r>
            <a:endParaRPr lang="en-GB" dirty="0" smtClean="0"/>
          </a:p>
          <a:p>
            <a:r>
              <a:rPr lang="en-GB" dirty="0" smtClean="0"/>
              <a:t>Member emails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Embrace Scotland</a:t>
            </a:r>
          </a:p>
          <a:p>
            <a:r>
              <a:rPr lang="en-GB" dirty="0" smtClean="0"/>
              <a:t>Twitter and </a:t>
            </a:r>
            <a:r>
              <a:rPr lang="en-GB" dirty="0" err="1" smtClean="0"/>
              <a:t>Facebook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7,406 followers, 1,280 likes</a:t>
            </a:r>
          </a:p>
          <a:p>
            <a:pPr lvl="1"/>
            <a:r>
              <a:rPr lang="en-GB" dirty="0" smtClean="0"/>
              <a:t>590 enquiries direct or assisted </a:t>
            </a:r>
            <a:br>
              <a:rPr lang="en-GB" dirty="0" smtClean="0"/>
            </a:br>
            <a:r>
              <a:rPr lang="en-GB" dirty="0" smtClean="0"/>
              <a:t>by social sources in 2012</a:t>
            </a:r>
          </a:p>
          <a:p>
            <a:pPr lvl="1"/>
            <a:r>
              <a:rPr lang="en-GB" dirty="0" smtClean="0"/>
              <a:t>But only 7% of total traffic</a:t>
            </a:r>
          </a:p>
          <a:p>
            <a:r>
              <a:rPr lang="en-GB" dirty="0" smtClean="0"/>
              <a:t>Newsletter</a:t>
            </a:r>
          </a:p>
          <a:p>
            <a:r>
              <a:rPr lang="en-GB" dirty="0" smtClean="0"/>
              <a:t>Blog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04048" y="1412776"/>
            <a:ext cx="4139952" cy="2288390"/>
            <a:chOff x="5004048" y="1412776"/>
            <a:chExt cx="4139952" cy="228839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03640" y="1412776"/>
              <a:ext cx="3240360" cy="228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556792"/>
              <a:ext cx="3168352" cy="888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4630253" y="3284984"/>
            <a:ext cx="5247618" cy="4007826"/>
            <a:chOff x="4630253" y="3284984"/>
            <a:chExt cx="5247618" cy="400782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3284984"/>
              <a:ext cx="4159175" cy="294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0253" y="4204761"/>
              <a:ext cx="3915942" cy="11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495" y="5141197"/>
              <a:ext cx="4724376" cy="215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ASSC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Blog</a:t>
            </a:r>
          </a:p>
          <a:p>
            <a:r>
              <a:rPr lang="en-GB" dirty="0" smtClean="0"/>
              <a:t>Different areas of Scotland</a:t>
            </a:r>
          </a:p>
          <a:p>
            <a:r>
              <a:rPr lang="en-GB" dirty="0" smtClean="0"/>
              <a:t>Different activities e.g. Fishing</a:t>
            </a:r>
          </a:p>
          <a:p>
            <a:r>
              <a:rPr lang="en-GB" dirty="0" smtClean="0"/>
              <a:t>Timely</a:t>
            </a:r>
          </a:p>
          <a:p>
            <a:r>
              <a:rPr lang="en-GB" dirty="0" smtClean="0"/>
              <a:t>Keyword focused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3339923" cy="31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420241" cy="268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3358562" cy="241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not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think about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Think about people and relationships</a:t>
            </a:r>
          </a:p>
          <a:p>
            <a:pPr lvl="1"/>
            <a:r>
              <a:rPr lang="en-GB" dirty="0" smtClean="0"/>
              <a:t>How can you connect to a relevant audience</a:t>
            </a:r>
          </a:p>
          <a:p>
            <a:pPr lvl="1"/>
            <a:r>
              <a:rPr lang="en-GB" dirty="0" smtClean="0"/>
              <a:t>Person-to-person relationships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Work with and find influencers:</a:t>
            </a:r>
          </a:p>
          <a:p>
            <a:pPr lvl="1"/>
            <a:r>
              <a:rPr lang="en-GB" dirty="0" smtClean="0"/>
              <a:t>Locals</a:t>
            </a:r>
          </a:p>
          <a:p>
            <a:pPr lvl="1"/>
            <a:r>
              <a:rPr lang="en-GB" dirty="0" smtClean="0"/>
              <a:t>Local businesses and organisations</a:t>
            </a:r>
          </a:p>
          <a:p>
            <a:pPr lvl="1"/>
            <a:r>
              <a:rPr lang="en-GB" dirty="0" smtClean="0"/>
              <a:t>Bloggers</a:t>
            </a:r>
          </a:p>
          <a:p>
            <a:pPr lvl="1"/>
            <a:r>
              <a:rPr lang="en-GB" dirty="0" smtClean="0"/>
              <a:t>Attractions</a:t>
            </a:r>
          </a:p>
          <a:p>
            <a:pPr lvl="1"/>
            <a:r>
              <a:rPr lang="en-GB" dirty="0" smtClean="0"/>
              <a:t>Travel associations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074" name="Picture 2" descr="deathbun 5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22" y="2348880"/>
            <a:ext cx="245017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88548"/>
            <a:ext cx="4104456" cy="103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something </a:t>
            </a:r>
            <a:r>
              <a:rPr lang="en-GB" i="1" dirty="0" smtClean="0"/>
              <a:t>really interesting</a:t>
            </a:r>
          </a:p>
          <a:p>
            <a:r>
              <a:rPr lang="en-GB" dirty="0" smtClean="0"/>
              <a:t>Incredibly high quality</a:t>
            </a:r>
          </a:p>
          <a:p>
            <a:r>
              <a:rPr lang="en-GB" dirty="0" smtClean="0"/>
              <a:t>Something nobody else is doing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Social media is just a method </a:t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of connecting people to </a:t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value/content</a:t>
            </a:r>
          </a:p>
        </p:txBody>
      </p:sp>
      <p:pic>
        <p:nvPicPr>
          <p:cNvPr id="16386" name="Picture 2" descr="http://www.euroscience.org/tl_files/Euroscience/Community/Social%20media%20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64807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value can you </a:t>
            </a:r>
            <a:br>
              <a:rPr lang="en-GB" dirty="0" smtClean="0"/>
            </a:br>
            <a:r>
              <a:rPr lang="en-GB" dirty="0" smtClean="0"/>
              <a:t>contribute that nobody </a:t>
            </a:r>
            <a:br>
              <a:rPr lang="en-GB" dirty="0" smtClean="0"/>
            </a:br>
            <a:r>
              <a:rPr lang="en-GB" dirty="0" smtClean="0"/>
              <a:t>else can?</a:t>
            </a:r>
          </a:p>
          <a:p>
            <a:endParaRPr lang="en-GB" dirty="0" smtClean="0"/>
          </a:p>
          <a:p>
            <a:r>
              <a:rPr lang="en-GB" dirty="0" smtClean="0"/>
              <a:t>What do self caterers offer</a:t>
            </a:r>
            <a:br>
              <a:rPr lang="en-GB" dirty="0" smtClean="0"/>
            </a:br>
            <a:r>
              <a:rPr lang="en-GB" dirty="0" smtClean="0"/>
              <a:t>that others can’t?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Natural Scotland</a:t>
            </a:r>
          </a:p>
          <a:p>
            <a:endParaRPr lang="en-GB" dirty="0" smtClean="0"/>
          </a:p>
          <a:p>
            <a:r>
              <a:rPr lang="en-GB" dirty="0" smtClean="0"/>
              <a:t>Your local environment</a:t>
            </a:r>
          </a:p>
          <a:p>
            <a:r>
              <a:rPr lang="en-GB" dirty="0" smtClean="0"/>
              <a:t>Your local community</a:t>
            </a:r>
          </a:p>
          <a:p>
            <a:endParaRPr lang="en-GB" dirty="0" smtClean="0"/>
          </a:p>
          <a:p>
            <a:r>
              <a:rPr lang="en-GB" dirty="0" smtClean="0"/>
              <a:t>Use the natural assets!</a:t>
            </a:r>
          </a:p>
          <a:p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716016" y="3429000"/>
            <a:ext cx="4086225" cy="2554585"/>
            <a:chOff x="4716016" y="3429000"/>
            <a:chExt cx="4086225" cy="2554585"/>
          </a:xfrm>
        </p:grpSpPr>
        <p:pic>
          <p:nvPicPr>
            <p:cNvPr id="5" name="Picture 2" descr="https://encrypted-tbn0.gstatic.com/images?q=tbn:ANd9GcRWjLmzJyvXFt1Jt6GJ52G3iTITGdzqEmHNlKTq55T6mjbnOla9j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3429000"/>
              <a:ext cx="3810000" cy="1200150"/>
            </a:xfrm>
            <a:prstGeom prst="rect">
              <a:avLst/>
            </a:prstGeom>
            <a:noFill/>
          </p:spPr>
        </p:pic>
        <p:pic>
          <p:nvPicPr>
            <p:cNvPr id="5124" name="Picture 4" descr="https://encrypted-tbn1.gstatic.com/images?q=tbn:ANd9GcQanKAz30uS-7O0vWt8O5p_h6_ZiaLcF4Ze8hqjh-6Q73swTCoJY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4869160"/>
              <a:ext cx="4086225" cy="111442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5652120" y="1196752"/>
            <a:ext cx="1512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contributing to embrace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better </a:t>
            </a:r>
            <a:r>
              <a:rPr lang="en-GB" dirty="0" err="1" smtClean="0"/>
              <a:t>EmbraceScotland</a:t>
            </a:r>
            <a:r>
              <a:rPr lang="en-GB" dirty="0" smtClean="0"/>
              <a:t> performs, the more bookings you get.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So:</a:t>
            </a:r>
          </a:p>
          <a:p>
            <a:r>
              <a:rPr lang="en-GB" dirty="0" smtClean="0"/>
              <a:t>Link to </a:t>
            </a:r>
            <a:r>
              <a:rPr lang="en-GB" dirty="0" smtClean="0">
                <a:hlinkClick r:id="rId2"/>
              </a:rPr>
              <a:t>www.embracescotland.co.uk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from your homepage (text)</a:t>
            </a:r>
          </a:p>
          <a:p>
            <a:r>
              <a:rPr lang="en-GB" dirty="0" smtClean="0"/>
              <a:t>Contribute content:</a:t>
            </a:r>
          </a:p>
          <a:p>
            <a:pPr lvl="1"/>
            <a:r>
              <a:rPr lang="en-GB" dirty="0" smtClean="0"/>
              <a:t>Write about your area / secret spots</a:t>
            </a:r>
          </a:p>
          <a:p>
            <a:pPr lvl="1"/>
            <a:r>
              <a:rPr lang="en-GB" dirty="0" smtClean="0"/>
              <a:t>Write about events and local interest</a:t>
            </a:r>
          </a:p>
          <a:p>
            <a:pPr lvl="1"/>
            <a:r>
              <a:rPr lang="en-GB" dirty="0" smtClean="0"/>
              <a:t>Give them amazing photos/videos</a:t>
            </a:r>
          </a:p>
          <a:p>
            <a:endParaRPr lang="en-GB" dirty="0" smtClean="0"/>
          </a:p>
          <a:p>
            <a:r>
              <a:rPr lang="en-GB" dirty="0" smtClean="0"/>
              <a:t>If your content is good Embrace will promote!</a:t>
            </a:r>
          </a:p>
          <a:p>
            <a:pPr lvl="1"/>
            <a:r>
              <a:rPr lang="en-GB" dirty="0" smtClean="0"/>
              <a:t>Exposure in front of 1,280 </a:t>
            </a:r>
            <a:r>
              <a:rPr lang="en-GB" dirty="0" err="1" smtClean="0"/>
              <a:t>Facebook</a:t>
            </a:r>
            <a:r>
              <a:rPr lang="en-GB" dirty="0" smtClean="0"/>
              <a:t>, 7,406 Twitter, and XXX email subscribers</a:t>
            </a:r>
          </a:p>
          <a:p>
            <a:pPr lvl="1"/>
            <a:r>
              <a:rPr lang="en-GB" dirty="0" smtClean="0"/>
              <a:t>Probably the best, most accessible influencer you can find.</a:t>
            </a:r>
          </a:p>
          <a:p>
            <a:pPr lvl="1"/>
            <a:endParaRPr lang="en-GB" dirty="0" smtClean="0"/>
          </a:p>
        </p:txBody>
      </p:sp>
      <p:pic>
        <p:nvPicPr>
          <p:cNvPr id="39938" name="Picture 2" descr="http://castlemenzies.co.uk/images/ASSC_logo_small_memb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2454814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tacat generic - new branding">
  <a:themeElements>
    <a:clrScheme name="Attacat Standard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1C6"/>
      </a:accent1>
      <a:accent2>
        <a:srgbClr val="72AFB6"/>
      </a:accent2>
      <a:accent3>
        <a:srgbClr val="B42E34"/>
      </a:accent3>
      <a:accent4>
        <a:srgbClr val="C5960C"/>
      </a:accent4>
      <a:accent5>
        <a:srgbClr val="5B1400"/>
      </a:accent5>
      <a:accent6>
        <a:srgbClr val="566C11"/>
      </a:accent6>
      <a:hlink>
        <a:srgbClr val="0081C6"/>
      </a:hlink>
      <a:folHlink>
        <a:srgbClr val="72AFB6"/>
      </a:folHlink>
    </a:clrScheme>
    <a:fontScheme name="Attacat Standard Fonts - Avant Garde">
      <a:majorFont>
        <a:latin typeface="Avant Garde"/>
        <a:ea typeface=""/>
        <a:cs typeface=""/>
      </a:majorFont>
      <a:minorFont>
        <a:latin typeface="Avant 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attacat generic - new branding</Template>
  <TotalTime>1888</TotalTime>
  <Words>336</Words>
  <Application>Microsoft Office PowerPoint</Application>
  <PresentationFormat>On-screen Show (4:3)</PresentationFormat>
  <Paragraphs>141</Paragraphs>
  <Slides>13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attacat generic - new branding</vt:lpstr>
      <vt:lpstr>fans and followers to customers:</vt:lpstr>
      <vt:lpstr>Slide 2</vt:lpstr>
      <vt:lpstr>online marketing</vt:lpstr>
      <vt:lpstr>what the ASSC do</vt:lpstr>
      <vt:lpstr>what the ASSC do</vt:lpstr>
      <vt:lpstr>people not platforms</vt:lpstr>
      <vt:lpstr>add value</vt:lpstr>
      <vt:lpstr>creating content</vt:lpstr>
      <vt:lpstr>contributing to embrace</vt:lpstr>
      <vt:lpstr>Slide 10</vt:lpstr>
      <vt:lpstr>BUT</vt:lpstr>
      <vt:lpstr>1 hour a week</vt:lpstr>
      <vt:lpstr>happy socialising!</vt:lpstr>
    </vt:vector>
  </TitlesOfParts>
  <Company>Attacat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Lumsden</dc:creator>
  <cp:lastModifiedBy>Matthew Haggis</cp:lastModifiedBy>
  <cp:revision>99</cp:revision>
  <dcterms:created xsi:type="dcterms:W3CDTF">2012-10-31T11:29:21Z</dcterms:created>
  <dcterms:modified xsi:type="dcterms:W3CDTF">2012-11-09T14:50:35Z</dcterms:modified>
</cp:coreProperties>
</file>