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4"/>
  </p:notesMasterIdLst>
  <p:handoutMasterIdLst>
    <p:handoutMasterId r:id="rId15"/>
  </p:handoutMasterIdLst>
  <p:sldIdLst>
    <p:sldId id="259" r:id="rId2"/>
    <p:sldId id="262" r:id="rId3"/>
    <p:sldId id="260" r:id="rId4"/>
    <p:sldId id="261" r:id="rId5"/>
    <p:sldId id="263" r:id="rId6"/>
    <p:sldId id="264" r:id="rId7"/>
    <p:sldId id="265" r:id="rId8"/>
    <p:sldId id="266" r:id="rId9"/>
    <p:sldId id="273" r:id="rId10"/>
    <p:sldId id="268" r:id="rId11"/>
    <p:sldId id="270" r:id="rId12"/>
    <p:sldId id="271" r:id="rId13"/>
  </p:sldIdLst>
  <p:sldSz cx="9972675" cy="6232525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3">
          <p15:clr>
            <a:srgbClr val="A4A3A4"/>
          </p15:clr>
        </p15:guide>
        <p15:guide id="2" pos="31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236"/>
    <a:srgbClr val="A33038"/>
    <a:srgbClr val="3B5B45"/>
    <a:srgbClr val="7E7A00"/>
    <a:srgbClr val="7E7800"/>
    <a:srgbClr val="335B45"/>
    <a:srgbClr val="0076BD"/>
    <a:srgbClr val="D682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81" autoAdjust="0"/>
    <p:restoredTop sz="94674" autoAdjust="0"/>
  </p:normalViewPr>
  <p:slideViewPr>
    <p:cSldViewPr snapToGrid="0" snapToObjects="1">
      <p:cViewPr varScale="1">
        <p:scale>
          <a:sx n="71" d="100"/>
          <a:sy n="71" d="100"/>
        </p:scale>
        <p:origin x="412" y="48"/>
      </p:cViewPr>
      <p:guideLst>
        <p:guide orient="horz" pos="1963"/>
        <p:guide pos="31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12" d="100"/>
          <a:sy n="112" d="100"/>
        </p:scale>
        <p:origin x="-5166" y="-84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9DE08-32F3-4B75-A9DB-0422E1ED689C}" type="datetimeFigureOut">
              <a:rPr lang="de-CH" smtClean="0"/>
              <a:pPr/>
              <a:t>30.11.2021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D678E-3A0C-4850-B53D-BD9E7DC1D5D7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1190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6ED37-45CA-49F4-827B-2057973EAFA0}" type="datetimeFigureOut">
              <a:rPr lang="de-CH" smtClean="0"/>
              <a:pPr/>
              <a:t>30.11.2021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477D2-F444-437C-B8FE-DEF771C8CEA6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7084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9"/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360001"/>
            <a:ext cx="9252000" cy="5040000"/>
          </a:xfrm>
          <a:prstGeom prst="rect">
            <a:avLst/>
          </a:prstGeom>
        </p:spPr>
        <p:txBody>
          <a:bodyPr anchor="ctr" anchorCtr="1"/>
          <a:lstStyle>
            <a:lvl1pPr>
              <a:defRPr baseline="0"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picture</a:t>
            </a:r>
            <a:r>
              <a:rPr lang="de-CH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/>
              <a:t>Date  |  Presentation title</a:t>
            </a:r>
            <a:endParaRPr lang="de-CH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60001" y="1987257"/>
            <a:ext cx="9252000" cy="45318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144000" tIns="0" rIns="144000" bIns="144000" anchor="t" anchorCtr="0">
            <a:spAutoFit/>
          </a:bodyPr>
          <a:lstStyle>
            <a:lvl1pPr>
              <a:lnSpc>
                <a:spcPct val="100000"/>
              </a:lnSpc>
              <a:defRPr sz="2000" baseline="0"/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720000"/>
            <a:ext cx="9252000" cy="126725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44000" tIns="144000" rIns="144000" bIns="0">
            <a:normAutofit/>
          </a:bodyPr>
          <a:lstStyle>
            <a:lvl1pPr>
              <a:lnSpc>
                <a:spcPts val="4200"/>
              </a:lnSpc>
              <a:defRPr sz="3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 err="1"/>
              <a:t>Presentation</a:t>
            </a:r>
            <a:r>
              <a:rPr lang="de-CH" dirty="0"/>
              <a:t> title</a:t>
            </a:r>
            <a:br>
              <a:rPr lang="de-CH" dirty="0"/>
            </a:br>
            <a:r>
              <a:rPr lang="de-CH" dirty="0" err="1"/>
              <a:t>goes</a:t>
            </a:r>
            <a:r>
              <a:rPr lang="de-CH" dirty="0"/>
              <a:t> </a:t>
            </a:r>
            <a:r>
              <a:rPr lang="de-CH" dirty="0" err="1"/>
              <a:t>here</a:t>
            </a:r>
            <a:r>
              <a:rPr lang="de-CH" dirty="0"/>
              <a:t> (2 </a:t>
            </a:r>
            <a:r>
              <a:rPr lang="de-CH" dirty="0" err="1"/>
              <a:t>lines</a:t>
            </a:r>
            <a:r>
              <a:rPr lang="de-CH" dirty="0"/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6030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524437" y="0"/>
            <a:ext cx="2087563" cy="360000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72000" rIns="72000" bIns="72000" anchor="ctr" anchorCtr="1">
            <a:normAutofit/>
          </a:bodyPr>
          <a:lstStyle>
            <a:lvl1pPr algn="ctr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Chapter title</a:t>
            </a:r>
            <a:endParaRPr lang="de-CH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Date  |  Presentation title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360000" y="1686668"/>
            <a:ext cx="9252000" cy="3713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1686668"/>
            <a:ext cx="4518000" cy="3713332"/>
          </a:xfrm>
          <a:prstGeom prst="rect">
            <a:avLst/>
          </a:prstGeom>
        </p:spPr>
        <p:txBody>
          <a:bodyPr lIns="144000" tIns="144000" rIns="144000" bIns="144000"/>
          <a:lstStyle>
            <a:lvl1pPr>
              <a:defRPr b="0"/>
            </a:lvl1pPr>
          </a:lstStyle>
          <a:p>
            <a:pPr lvl="0"/>
            <a:r>
              <a:rPr lang="de-DE" dirty="0"/>
              <a:t>Chart title (</a:t>
            </a:r>
            <a:r>
              <a:rPr lang="de-DE" dirty="0" err="1"/>
              <a:t>Bold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Text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</a:p>
        </p:txBody>
      </p:sp>
      <p:sp>
        <p:nvSpPr>
          <p:cNvPr id="21" name="Diagrammplatzhalter 20"/>
          <p:cNvSpPr>
            <a:spLocks noGrp="1"/>
          </p:cNvSpPr>
          <p:nvPr>
            <p:ph type="chart" sz="quarter" idx="20" hasCustomPrompt="1"/>
          </p:nvPr>
        </p:nvSpPr>
        <p:spPr>
          <a:xfrm>
            <a:off x="5094000" y="1831975"/>
            <a:ext cx="4373850" cy="3427413"/>
          </a:xfrm>
          <a:prstGeom prst="rect">
            <a:avLst/>
          </a:prstGeom>
        </p:spPr>
        <p:txBody>
          <a:bodyPr lIns="144000" tIns="144000" rIns="144000" bIns="144000" anchor="ctr" anchorCtr="1"/>
          <a:lstStyle>
            <a:lvl1pPr>
              <a:defRPr baseline="0"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chart</a:t>
            </a:r>
            <a:r>
              <a:rPr lang="de-CH" dirty="0"/>
              <a:t>.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73200"/>
            <a:ext cx="9252000" cy="360000"/>
          </a:xfrm>
        </p:spPr>
        <p:txBody>
          <a:bodyPr wrap="none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Title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19" name="Textplatzhalt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1042726"/>
            <a:ext cx="9251950" cy="375847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6030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524437" y="0"/>
            <a:ext cx="2087563" cy="360000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72000" rIns="72000" bIns="72000" anchor="ctr" anchorCtr="1">
            <a:normAutofit/>
          </a:bodyPr>
          <a:lstStyle>
            <a:lvl1pPr algn="ctr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Chapter title</a:t>
            </a:r>
            <a:endParaRPr lang="de-CH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Date  |  Presentation title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360000" y="1686668"/>
            <a:ext cx="9252000" cy="3713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Tabellenplatzhalter 14"/>
          <p:cNvSpPr>
            <a:spLocks noGrp="1"/>
          </p:cNvSpPr>
          <p:nvPr>
            <p:ph type="tbl" sz="quarter" idx="19" hasCustomPrompt="1"/>
          </p:nvPr>
        </p:nvSpPr>
        <p:spPr>
          <a:xfrm>
            <a:off x="503238" y="1831975"/>
            <a:ext cx="8964612" cy="3427413"/>
          </a:xfrm>
          <a:prstGeom prst="rect">
            <a:avLst/>
          </a:prstGeom>
        </p:spPr>
        <p:txBody>
          <a:bodyPr anchor="ctr" anchorCtr="1"/>
          <a:lstStyle>
            <a:lvl1pPr>
              <a:defRPr baseline="0"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table</a:t>
            </a:r>
            <a:r>
              <a:rPr lang="de-CH" dirty="0"/>
              <a:t>. 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73200"/>
            <a:ext cx="9252000" cy="360000"/>
          </a:xfrm>
        </p:spPr>
        <p:txBody>
          <a:bodyPr wrap="none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Title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14" name="Textplatzhalt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1042726"/>
            <a:ext cx="9251950" cy="375847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3874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home Portfol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524437" y="0"/>
            <a:ext cx="2087563" cy="360000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72000" rIns="72000" bIns="72000" anchor="ctr" anchorCtr="1">
            <a:normAutofit/>
          </a:bodyPr>
          <a:lstStyle>
            <a:lvl1pPr algn="ctr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Chapter title</a:t>
            </a:r>
            <a:endParaRPr lang="de-CH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Date  |  Presentation title</a:t>
            </a:r>
          </a:p>
        </p:txBody>
      </p:sp>
      <p:sp>
        <p:nvSpPr>
          <p:cNvPr id="13" name="Bildplatzhalter 11"/>
          <p:cNvSpPr>
            <a:spLocks noGrp="1"/>
          </p:cNvSpPr>
          <p:nvPr>
            <p:ph type="pic" sz="quarter" idx="18" hasCustomPrompt="1"/>
          </p:nvPr>
        </p:nvSpPr>
        <p:spPr>
          <a:xfrm>
            <a:off x="360363" y="1685925"/>
            <a:ext cx="1677987" cy="1620838"/>
          </a:xfrm>
          <a:prstGeom prst="rect">
            <a:avLst/>
          </a:prstGeom>
        </p:spPr>
        <p:txBody>
          <a:bodyPr anchor="ctr" anchorCtr="1"/>
          <a:lstStyle>
            <a:lvl1pPr algn="l">
              <a:defRPr baseline="0"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picture</a:t>
            </a:r>
            <a:endParaRPr lang="de-CH" dirty="0"/>
          </a:p>
        </p:txBody>
      </p:sp>
      <p:sp>
        <p:nvSpPr>
          <p:cNvPr id="25" name="Textplatzhalt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360363" y="3911600"/>
            <a:ext cx="1677987" cy="1488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e-CH" dirty="0"/>
              <a:t>Text </a:t>
            </a:r>
            <a:r>
              <a:rPr lang="de-CH" dirty="0" err="1"/>
              <a:t>goes</a:t>
            </a:r>
            <a:r>
              <a:rPr lang="de-CH" dirty="0"/>
              <a:t> </a:t>
            </a:r>
            <a:r>
              <a:rPr lang="de-CH" dirty="0" err="1"/>
              <a:t>here</a:t>
            </a:r>
            <a:r>
              <a:rPr lang="de-CH" dirty="0"/>
              <a:t>.</a:t>
            </a:r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360363" y="3513138"/>
            <a:ext cx="1677987" cy="3921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b="1">
                <a:solidFill>
                  <a:srgbClr val="D6821D"/>
                </a:solidFill>
              </a:defRPr>
            </a:lvl1pPr>
          </a:lstStyle>
          <a:p>
            <a:pPr lvl="0"/>
            <a:r>
              <a:rPr lang="de-CH" dirty="0"/>
              <a:t>Summer</a:t>
            </a:r>
          </a:p>
        </p:txBody>
      </p:sp>
      <p:sp>
        <p:nvSpPr>
          <p:cNvPr id="29" name="Textplatzhalt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2253763" y="3911600"/>
            <a:ext cx="1677987" cy="1488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None/>
              <a:tabLst/>
              <a:defRPr sz="1400"/>
            </a:lvl1pPr>
          </a:lstStyle>
          <a:p>
            <a:pPr lvl="0"/>
            <a:r>
              <a:rPr lang="de-CH" dirty="0"/>
              <a:t>Text </a:t>
            </a:r>
            <a:r>
              <a:rPr lang="de-CH" dirty="0" err="1"/>
              <a:t>goes</a:t>
            </a:r>
            <a:r>
              <a:rPr lang="de-CH" dirty="0"/>
              <a:t> </a:t>
            </a:r>
            <a:r>
              <a:rPr lang="de-CH" dirty="0" err="1"/>
              <a:t>here</a:t>
            </a:r>
            <a:r>
              <a:rPr lang="de-CH" dirty="0"/>
              <a:t>.</a:t>
            </a:r>
          </a:p>
        </p:txBody>
      </p:sp>
      <p:sp>
        <p:nvSpPr>
          <p:cNvPr id="30" name="Textplatzhalt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2253763" y="3513138"/>
            <a:ext cx="1677987" cy="3921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b="1">
                <a:solidFill>
                  <a:srgbClr val="0076BD"/>
                </a:solidFill>
              </a:defRPr>
            </a:lvl1pPr>
          </a:lstStyle>
          <a:p>
            <a:pPr lvl="0"/>
            <a:r>
              <a:rPr lang="de-CH" dirty="0"/>
              <a:t>Winter</a:t>
            </a:r>
          </a:p>
        </p:txBody>
      </p:sp>
      <p:sp>
        <p:nvSpPr>
          <p:cNvPr id="31" name="Textplatzhalt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4147163" y="3911600"/>
            <a:ext cx="1677987" cy="1488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e-CH" dirty="0"/>
              <a:t>Text </a:t>
            </a:r>
            <a:r>
              <a:rPr lang="de-CH" dirty="0" err="1"/>
              <a:t>goes</a:t>
            </a:r>
            <a:r>
              <a:rPr lang="de-CH" dirty="0"/>
              <a:t> </a:t>
            </a:r>
            <a:r>
              <a:rPr lang="de-CH" dirty="0" err="1"/>
              <a:t>here</a:t>
            </a:r>
            <a:r>
              <a:rPr lang="de-CH" dirty="0"/>
              <a:t>.</a:t>
            </a:r>
          </a:p>
        </p:txBody>
      </p:sp>
      <p:sp>
        <p:nvSpPr>
          <p:cNvPr id="32" name="Textplatzhalt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4147163" y="3513138"/>
            <a:ext cx="1677987" cy="3921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b="1">
                <a:solidFill>
                  <a:srgbClr val="7E7A00"/>
                </a:solidFill>
              </a:defRPr>
            </a:lvl1pPr>
          </a:lstStyle>
          <a:p>
            <a:pPr lvl="0"/>
            <a:r>
              <a:rPr lang="de-CH" dirty="0"/>
              <a:t>Countryside</a:t>
            </a:r>
          </a:p>
        </p:txBody>
      </p:sp>
      <p:sp>
        <p:nvSpPr>
          <p:cNvPr id="33" name="Textplatzhalter 21"/>
          <p:cNvSpPr>
            <a:spLocks noGrp="1"/>
          </p:cNvSpPr>
          <p:nvPr>
            <p:ph type="body" sz="quarter" idx="31" hasCustomPrompt="1"/>
          </p:nvPr>
        </p:nvSpPr>
        <p:spPr>
          <a:xfrm>
            <a:off x="6040563" y="3911600"/>
            <a:ext cx="1677987" cy="1488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e-CH" dirty="0"/>
              <a:t>Text </a:t>
            </a:r>
            <a:r>
              <a:rPr lang="de-CH" dirty="0" err="1"/>
              <a:t>goes</a:t>
            </a:r>
            <a:r>
              <a:rPr lang="de-CH" dirty="0"/>
              <a:t> </a:t>
            </a:r>
            <a:r>
              <a:rPr lang="de-CH" dirty="0" err="1"/>
              <a:t>here</a:t>
            </a:r>
            <a:r>
              <a:rPr lang="de-CH" dirty="0"/>
              <a:t>.</a:t>
            </a:r>
          </a:p>
        </p:txBody>
      </p:sp>
      <p:sp>
        <p:nvSpPr>
          <p:cNvPr id="34" name="Textplatzhalt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6040563" y="3513138"/>
            <a:ext cx="1677987" cy="3921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b="1">
                <a:solidFill>
                  <a:srgbClr val="3B5B45"/>
                </a:solidFill>
              </a:defRPr>
            </a:lvl1pPr>
          </a:lstStyle>
          <a:p>
            <a:pPr lvl="0"/>
            <a:r>
              <a:rPr lang="de-CH" dirty="0"/>
              <a:t>Mountains</a:t>
            </a:r>
          </a:p>
        </p:txBody>
      </p:sp>
      <p:sp>
        <p:nvSpPr>
          <p:cNvPr id="35" name="Textplatzhalt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7934013" y="3911600"/>
            <a:ext cx="1677987" cy="1488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e-CH" dirty="0"/>
              <a:t>Text </a:t>
            </a:r>
            <a:r>
              <a:rPr lang="de-CH" dirty="0" err="1"/>
              <a:t>goes</a:t>
            </a:r>
            <a:r>
              <a:rPr lang="de-CH" dirty="0"/>
              <a:t> </a:t>
            </a:r>
            <a:r>
              <a:rPr lang="de-CH" dirty="0" err="1"/>
              <a:t>here</a:t>
            </a:r>
            <a:r>
              <a:rPr lang="de-CH" dirty="0"/>
              <a:t>.</a:t>
            </a:r>
          </a:p>
        </p:txBody>
      </p:sp>
      <p:sp>
        <p:nvSpPr>
          <p:cNvPr id="36" name="Textplatzhalt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7934013" y="3513138"/>
            <a:ext cx="1677987" cy="3921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b="1">
                <a:solidFill>
                  <a:srgbClr val="A33038"/>
                </a:solidFill>
              </a:defRPr>
            </a:lvl1pPr>
          </a:lstStyle>
          <a:p>
            <a:pPr lvl="0"/>
            <a:r>
              <a:rPr lang="de-CH" dirty="0"/>
              <a:t>City</a:t>
            </a:r>
          </a:p>
        </p:txBody>
      </p:sp>
      <p:sp>
        <p:nvSpPr>
          <p:cNvPr id="37" name="Bildplatzhalter 11"/>
          <p:cNvSpPr>
            <a:spLocks noGrp="1"/>
          </p:cNvSpPr>
          <p:nvPr>
            <p:ph type="pic" sz="quarter" idx="35" hasCustomPrompt="1"/>
          </p:nvPr>
        </p:nvSpPr>
        <p:spPr>
          <a:xfrm>
            <a:off x="2253763" y="1685925"/>
            <a:ext cx="1677987" cy="1620838"/>
          </a:xfrm>
          <a:prstGeom prst="rect">
            <a:avLst/>
          </a:prstGeom>
        </p:spPr>
        <p:txBody>
          <a:bodyPr anchor="ctr" anchorCtr="1"/>
          <a:lstStyle>
            <a:lvl1pPr algn="l">
              <a:defRPr baseline="0"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picture</a:t>
            </a:r>
            <a:endParaRPr lang="de-CH" dirty="0"/>
          </a:p>
        </p:txBody>
      </p:sp>
      <p:sp>
        <p:nvSpPr>
          <p:cNvPr id="38" name="Bildplatzhalt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147344" y="1685925"/>
            <a:ext cx="1677987" cy="1620838"/>
          </a:xfrm>
          <a:prstGeom prst="rect">
            <a:avLst/>
          </a:prstGeom>
        </p:spPr>
        <p:txBody>
          <a:bodyPr anchor="ctr" anchorCtr="1"/>
          <a:lstStyle>
            <a:lvl1pPr algn="l">
              <a:defRPr baseline="0"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picture</a:t>
            </a:r>
            <a:endParaRPr lang="de-CH" dirty="0"/>
          </a:p>
        </p:txBody>
      </p:sp>
      <p:sp>
        <p:nvSpPr>
          <p:cNvPr id="39" name="Bildplatzhalter 11"/>
          <p:cNvSpPr>
            <a:spLocks noGrp="1"/>
          </p:cNvSpPr>
          <p:nvPr>
            <p:ph type="pic" sz="quarter" idx="37" hasCustomPrompt="1"/>
          </p:nvPr>
        </p:nvSpPr>
        <p:spPr>
          <a:xfrm>
            <a:off x="6040563" y="1685925"/>
            <a:ext cx="1677987" cy="1620838"/>
          </a:xfrm>
          <a:prstGeom prst="rect">
            <a:avLst/>
          </a:prstGeom>
        </p:spPr>
        <p:txBody>
          <a:bodyPr anchor="ctr" anchorCtr="1"/>
          <a:lstStyle>
            <a:lvl1pPr algn="l">
              <a:defRPr baseline="0"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picture</a:t>
            </a:r>
            <a:endParaRPr lang="de-CH" dirty="0"/>
          </a:p>
        </p:txBody>
      </p:sp>
      <p:sp>
        <p:nvSpPr>
          <p:cNvPr id="40" name="Bildplatzhalter 11"/>
          <p:cNvSpPr>
            <a:spLocks noGrp="1"/>
          </p:cNvSpPr>
          <p:nvPr>
            <p:ph type="pic" sz="quarter" idx="38" hasCustomPrompt="1"/>
          </p:nvPr>
        </p:nvSpPr>
        <p:spPr>
          <a:xfrm>
            <a:off x="7934013" y="1685925"/>
            <a:ext cx="1677987" cy="1620838"/>
          </a:xfrm>
          <a:prstGeom prst="rect">
            <a:avLst/>
          </a:prstGeom>
        </p:spPr>
        <p:txBody>
          <a:bodyPr anchor="ctr" anchorCtr="1"/>
          <a:lstStyle>
            <a:lvl1pPr algn="l">
              <a:defRPr baseline="0"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picture</a:t>
            </a:r>
            <a:endParaRPr lang="de-CH" dirty="0"/>
          </a:p>
        </p:txBody>
      </p:sp>
      <p:sp>
        <p:nvSpPr>
          <p:cNvPr id="4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73200"/>
            <a:ext cx="9252000" cy="360000"/>
          </a:xfrm>
        </p:spPr>
        <p:txBody>
          <a:bodyPr wrap="none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Title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43" name="Textplatzhalt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1042726"/>
            <a:ext cx="9251950" cy="375847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6030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dirty="0"/>
              <a:t>Date  |  </a:t>
            </a:r>
            <a:r>
              <a:rPr lang="de-CH" dirty="0" err="1"/>
              <a:t>Presentation</a:t>
            </a:r>
            <a:r>
              <a:rPr lang="de-CH" dirty="0"/>
              <a:t> title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360000" y="360001"/>
            <a:ext cx="9252000" cy="50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360001"/>
            <a:ext cx="9252000" cy="5040000"/>
          </a:xfrm>
          <a:prstGeom prst="rect">
            <a:avLst/>
          </a:prstGeom>
        </p:spPr>
        <p:txBody>
          <a:bodyPr lIns="360000" tIns="360000" rIns="360000" bIns="360000" anchor="ctr" anchorCtr="0"/>
          <a:lstStyle>
            <a:lvl1pPr marL="0" marR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None/>
              <a:tabLst/>
              <a:defRPr sz="38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None/>
              <a:tabLst/>
              <a:defRPr/>
            </a:pPr>
            <a:r>
              <a:rPr lang="de-CH" dirty="0"/>
              <a:t>«Place a </a:t>
            </a:r>
            <a:r>
              <a:rPr lang="de-CH" dirty="0" err="1"/>
              <a:t>very</a:t>
            </a:r>
            <a:r>
              <a:rPr lang="de-CH" dirty="0"/>
              <a:t> </a:t>
            </a:r>
            <a:r>
              <a:rPr lang="de-CH" dirty="0" err="1"/>
              <a:t>fitting</a:t>
            </a:r>
            <a:r>
              <a:rPr lang="de-CH" dirty="0"/>
              <a:t/>
            </a:r>
            <a:br>
              <a:rPr lang="de-CH" dirty="0"/>
            </a:b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inspirational</a:t>
            </a:r>
            <a:r>
              <a:rPr lang="de-CH" dirty="0"/>
              <a:t> </a:t>
            </a:r>
            <a:r>
              <a:rPr lang="de-CH" dirty="0" err="1"/>
              <a:t>quote</a:t>
            </a:r>
            <a:r>
              <a:rPr lang="de-CH" dirty="0"/>
              <a:t> </a:t>
            </a:r>
            <a:br>
              <a:rPr lang="de-CH" dirty="0"/>
            </a:b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your</a:t>
            </a:r>
            <a:r>
              <a:rPr lang="de-CH" dirty="0"/>
              <a:t> </a:t>
            </a:r>
            <a:r>
              <a:rPr lang="de-CH" dirty="0" err="1"/>
              <a:t>choosing</a:t>
            </a:r>
            <a:r>
              <a:rPr lang="de-CH" dirty="0"/>
              <a:t> </a:t>
            </a:r>
            <a:r>
              <a:rPr lang="de-CH" dirty="0" err="1"/>
              <a:t>here</a:t>
            </a:r>
            <a:r>
              <a:rPr lang="de-CH" dirty="0"/>
              <a:t>.»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6030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360000" y="360001"/>
            <a:ext cx="9252000" cy="50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CH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359999" y="1462088"/>
            <a:ext cx="4518363" cy="890587"/>
          </a:xfrm>
          <a:prstGeom prst="rect">
            <a:avLst/>
          </a:prstGeom>
        </p:spPr>
        <p:txBody>
          <a:bodyPr wrap="none" lIns="360000" tIns="360000" rIns="360000" bIns="360000"/>
          <a:lstStyle>
            <a:lvl1pPr>
              <a:defRPr sz="3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 err="1"/>
              <a:t>Thank</a:t>
            </a:r>
            <a:r>
              <a:rPr lang="de-CH" dirty="0"/>
              <a:t> </a:t>
            </a:r>
            <a:r>
              <a:rPr lang="de-CH" dirty="0" err="1"/>
              <a:t>you</a:t>
            </a:r>
            <a:r>
              <a:rPr lang="de-CH" dirty="0"/>
              <a:t>!</a:t>
            </a:r>
          </a:p>
        </p:txBody>
      </p:sp>
      <p:sp>
        <p:nvSpPr>
          <p:cNvPr id="25" name="Textplatzhalt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360363" y="2352675"/>
            <a:ext cx="4518025" cy="2416175"/>
          </a:xfrm>
          <a:prstGeom prst="rect">
            <a:avLst/>
          </a:prstGeom>
        </p:spPr>
        <p:txBody>
          <a:bodyPr lIns="360000" tIns="360000" rIns="360000" bIns="360000"/>
          <a:lstStyle>
            <a:lvl1pPr indent="0" defTabSz="0">
              <a:defRPr b="0" baseline="0">
                <a:solidFill>
                  <a:schemeClr val="bg1"/>
                </a:solidFill>
              </a:defRPr>
            </a:lvl1pPr>
            <a:lvl2pPr marL="0" indent="0" defTabSz="0">
              <a:buNone/>
              <a:defRPr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 defTabSz="0">
              <a:buNone/>
              <a:defRPr b="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 </a:t>
            </a:r>
            <a:r>
              <a:rPr lang="de-DE" dirty="0" err="1"/>
              <a:t>and</a:t>
            </a:r>
            <a:r>
              <a:rPr lang="de-DE" dirty="0"/>
              <a:t> Second Name (</a:t>
            </a:r>
            <a:r>
              <a:rPr lang="de-DE" dirty="0" err="1"/>
              <a:t>Bold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Position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Contacts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Telephone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Email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>
          <a:xfrm>
            <a:off x="360337" y="5706030"/>
            <a:ext cx="279401" cy="180000"/>
          </a:xfrm>
        </p:spPr>
        <p:txBody>
          <a:bodyPr/>
          <a:lstStyle/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de-CH"/>
              <a:t>Date  |  Presentation title</a:t>
            </a:r>
            <a:endParaRPr lang="de-C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524437" y="0"/>
            <a:ext cx="2087563" cy="360000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72000" rIns="72000" bIns="72000" anchor="ctr" anchorCtr="1">
            <a:normAutofit/>
          </a:bodyPr>
          <a:lstStyle>
            <a:lvl1pPr algn="ctr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Chapter title</a:t>
            </a:r>
            <a:endParaRPr lang="de-CH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Date  |  Presentation title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73200"/>
            <a:ext cx="9252000" cy="360000"/>
          </a:xfrm>
        </p:spPr>
        <p:txBody>
          <a:bodyPr wrap="none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Title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9" name="Textplatzhalt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1042726"/>
            <a:ext cx="9251950" cy="375847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60363" y="1686668"/>
            <a:ext cx="9251950" cy="3714750"/>
          </a:xfrm>
          <a:prstGeom prst="rect">
            <a:avLst/>
          </a:prstGeom>
          <a:solidFill>
            <a:schemeClr val="bg2"/>
          </a:solidFill>
        </p:spPr>
        <p:txBody>
          <a:bodyPr lIns="144000" tIns="144000" rIns="144000" bIns="144000"/>
          <a:lstStyle>
            <a:lvl1pPr marL="180000" indent="-180000">
              <a:spcAft>
                <a:spcPts val="300"/>
              </a:spcAft>
              <a:buFont typeface="Wingdings" pitchFamily="2" charset="2"/>
              <a:buChar char="§"/>
              <a:defRPr/>
            </a:lvl1pPr>
            <a:lvl2pPr marL="540000" indent="-180000">
              <a:spcBef>
                <a:spcPts val="0"/>
              </a:spcBef>
              <a:spcAft>
                <a:spcPts val="300"/>
              </a:spcAft>
              <a:defRPr/>
            </a:lvl2pPr>
            <a:lvl3pPr marL="900000" indent="-180000">
              <a:spcBef>
                <a:spcPts val="0"/>
              </a:spcBef>
              <a:spcAft>
                <a:spcPts val="300"/>
              </a:spcAft>
              <a:defRPr baseline="0"/>
            </a:lvl3pPr>
            <a:lvl4pPr marL="1260000" indent="-180000">
              <a:spcBef>
                <a:spcPts val="0"/>
              </a:spcBef>
              <a:spcAft>
                <a:spcPts val="300"/>
              </a:spcAft>
              <a:defRPr/>
            </a:lvl4pPr>
            <a:lvl5pPr marL="1620000" indent="-180000">
              <a:spcBef>
                <a:spcPts val="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topic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discussed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CH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6030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524437" y="0"/>
            <a:ext cx="2087563" cy="360000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72000" rIns="72000" bIns="72000" anchor="ctr" anchorCtr="1">
            <a:normAutofit/>
          </a:bodyPr>
          <a:lstStyle>
            <a:lvl1pPr algn="ctr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Chapter title</a:t>
            </a:r>
            <a:endParaRPr lang="de-CH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Date  |  Presentation title</a:t>
            </a:r>
          </a:p>
        </p:txBody>
      </p:sp>
      <p:sp>
        <p:nvSpPr>
          <p:cNvPr id="14" name="Bildplatzhalter 9"/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1686668"/>
            <a:ext cx="9252000" cy="3713332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None/>
              <a:tabLst/>
              <a:defRPr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picture</a:t>
            </a:r>
            <a:r>
              <a:rPr lang="de-CH" dirty="0"/>
              <a:t>.</a:t>
            </a:r>
          </a:p>
          <a:p>
            <a:endParaRPr lang="de-CH" dirty="0"/>
          </a:p>
        </p:txBody>
      </p:sp>
      <p:sp>
        <p:nvSpPr>
          <p:cNvPr id="8" name="Textplatzhalt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1042726"/>
            <a:ext cx="9251950" cy="375847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73200"/>
            <a:ext cx="9252000" cy="360000"/>
          </a:xfrm>
        </p:spPr>
        <p:txBody>
          <a:bodyPr wrap="none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Title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6030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/>
              <a:t>Date  |  Presentation title</a:t>
            </a:r>
            <a:endParaRPr lang="de-CH" dirty="0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360001"/>
            <a:ext cx="9252000" cy="5040000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None/>
              <a:tabLst/>
              <a:defRPr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picture</a:t>
            </a:r>
            <a:r>
              <a:rPr lang="de-CH" dirty="0"/>
              <a:t>.</a:t>
            </a:r>
          </a:p>
          <a:p>
            <a:endParaRPr lang="de-CH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6030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/>
              <a:t>Date  |  Presentation title</a:t>
            </a:r>
            <a:endParaRPr lang="de-CH" dirty="0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360001"/>
            <a:ext cx="4518000" cy="5040000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None/>
              <a:tabLst/>
              <a:defRPr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picture</a:t>
            </a:r>
            <a:r>
              <a:rPr lang="de-CH" dirty="0"/>
              <a:t>.</a:t>
            </a:r>
          </a:p>
          <a:p>
            <a:endParaRPr lang="de-CH" dirty="0"/>
          </a:p>
        </p:txBody>
      </p:sp>
      <p:sp>
        <p:nvSpPr>
          <p:cNvPr id="5" name="Bildplatzhalter 9"/>
          <p:cNvSpPr>
            <a:spLocks noGrp="1"/>
          </p:cNvSpPr>
          <p:nvPr>
            <p:ph type="pic" sz="quarter" idx="17" hasCustomPrompt="1"/>
          </p:nvPr>
        </p:nvSpPr>
        <p:spPr>
          <a:xfrm>
            <a:off x="5094675" y="360001"/>
            <a:ext cx="4518000" cy="5040000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None/>
              <a:tabLst/>
              <a:defRPr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picture</a:t>
            </a:r>
            <a:r>
              <a:rPr lang="de-CH" dirty="0"/>
              <a:t>.</a:t>
            </a:r>
          </a:p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6030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524437" y="0"/>
            <a:ext cx="2087563" cy="360000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72000" rIns="72000" bIns="72000" anchor="ctr" anchorCtr="1">
            <a:normAutofit/>
          </a:bodyPr>
          <a:lstStyle>
            <a:lvl1pPr algn="ctr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Chapter title</a:t>
            </a:r>
            <a:endParaRPr lang="de-CH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Date  |  Presentation title</a:t>
            </a:r>
            <a:endParaRPr lang="de-CH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73200"/>
            <a:ext cx="9252000" cy="360000"/>
          </a:xfrm>
        </p:spPr>
        <p:txBody>
          <a:bodyPr wrap="none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Title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14" name="Textplatzhalt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1042726"/>
            <a:ext cx="9251950" cy="375847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60363" y="1685925"/>
            <a:ext cx="9251950" cy="3714750"/>
          </a:xfrm>
          <a:prstGeom prst="rect">
            <a:avLst/>
          </a:prstGeom>
        </p:spPr>
        <p:txBody>
          <a:bodyPr lIns="0" tIns="0" rIns="0" bIns="0"/>
          <a:lstStyle>
            <a:lvl1pPr indent="0">
              <a:defRPr/>
            </a:lvl1pPr>
            <a:lvl2pPr indent="0">
              <a:defRPr/>
            </a:lvl2pPr>
            <a:lvl3pPr indent="0">
              <a:defRPr/>
            </a:lvl3pPr>
            <a:lvl4pPr indent="0">
              <a:defRPr/>
            </a:lvl4pPr>
            <a:lvl5pPr indent="0">
              <a:defRPr/>
            </a:lvl5pPr>
          </a:lstStyle>
          <a:p>
            <a:pPr lvl="0"/>
            <a:r>
              <a:rPr lang="de-DE" dirty="0"/>
              <a:t>Text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6030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524437" y="0"/>
            <a:ext cx="2087563" cy="360000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72000" rIns="72000" bIns="72000" anchor="ctr" anchorCtr="1">
            <a:normAutofit/>
          </a:bodyPr>
          <a:lstStyle>
            <a:lvl1pPr algn="ctr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Chapter title</a:t>
            </a:r>
            <a:endParaRPr lang="de-CH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Date  |  Presentation title</a:t>
            </a:r>
            <a:endParaRPr lang="de-CH" dirty="0"/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9" hasCustomPrompt="1"/>
          </p:nvPr>
        </p:nvSpPr>
        <p:spPr>
          <a:xfrm>
            <a:off x="6671475" y="1685925"/>
            <a:ext cx="2941200" cy="371407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None/>
              <a:tabLst/>
              <a:defRPr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picture</a:t>
            </a:r>
            <a:r>
              <a:rPr lang="de-CH" dirty="0"/>
              <a:t>.</a:t>
            </a:r>
          </a:p>
          <a:p>
            <a:endParaRPr lang="de-CH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73200"/>
            <a:ext cx="9252000" cy="360000"/>
          </a:xfrm>
        </p:spPr>
        <p:txBody>
          <a:bodyPr wrap="none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Title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17" name="Textplatzhalt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1042726"/>
            <a:ext cx="9251950" cy="375847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360363" y="1685925"/>
            <a:ext cx="6094412" cy="3714750"/>
          </a:xfrm>
          <a:prstGeom prst="rect">
            <a:avLst/>
          </a:prstGeom>
        </p:spPr>
        <p:txBody>
          <a:bodyPr lIns="0" tIns="0" rIns="0" bIns="0"/>
          <a:lstStyle>
            <a:lvl1pPr indent="0">
              <a:defRPr baseline="0"/>
            </a:lvl1pPr>
            <a:lvl2pPr indent="0">
              <a:defRPr/>
            </a:lvl2pPr>
            <a:lvl3pPr indent="0">
              <a:defRPr/>
            </a:lvl3pPr>
            <a:lvl4pPr indent="0">
              <a:defRPr/>
            </a:lvl4pPr>
            <a:lvl5pPr indent="0">
              <a:defRPr/>
            </a:lvl5pPr>
          </a:lstStyle>
          <a:p>
            <a:pPr lvl="0"/>
            <a:r>
              <a:rPr lang="de-DE" dirty="0"/>
              <a:t>Text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6030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524437" y="0"/>
            <a:ext cx="2087563" cy="360000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72000" rIns="72000" bIns="72000" anchor="ctr" anchorCtr="1">
            <a:normAutofit/>
          </a:bodyPr>
          <a:lstStyle>
            <a:lvl1pPr algn="ctr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Chapter title</a:t>
            </a:r>
            <a:endParaRPr lang="de-CH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Date  |  Presentation title</a:t>
            </a:r>
            <a:endParaRPr lang="de-CH" dirty="0"/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9" hasCustomPrompt="1"/>
          </p:nvPr>
        </p:nvSpPr>
        <p:spPr>
          <a:xfrm>
            <a:off x="5093950" y="1686599"/>
            <a:ext cx="4518000" cy="3714076"/>
          </a:xfrm>
          <a:prstGeom prst="rect">
            <a:avLst/>
          </a:prstGeom>
        </p:spPr>
        <p:txBody>
          <a:bodyPr anchor="ctr" anchorCtr="1"/>
          <a:lstStyle>
            <a:lvl1pPr>
              <a:defRPr baseline="0"/>
            </a:lvl1pPr>
          </a:lstStyle>
          <a:p>
            <a:r>
              <a:rPr lang="de-CH" dirty="0"/>
              <a:t>Click </a:t>
            </a:r>
            <a:r>
              <a:rPr lang="de-CH" dirty="0" err="1"/>
              <a:t>here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insert</a:t>
            </a:r>
            <a:r>
              <a:rPr lang="de-CH" dirty="0"/>
              <a:t> </a:t>
            </a:r>
            <a:r>
              <a:rPr lang="de-CH" dirty="0" err="1"/>
              <a:t>picture</a:t>
            </a:r>
            <a:r>
              <a:rPr lang="de-CH" dirty="0"/>
              <a:t>.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73200"/>
            <a:ext cx="9252000" cy="360000"/>
          </a:xfrm>
        </p:spPr>
        <p:txBody>
          <a:bodyPr wrap="none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Title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16" name="Textplatzhalt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1042726"/>
            <a:ext cx="9251950" cy="375847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360363" y="1685925"/>
            <a:ext cx="4518000" cy="3714750"/>
          </a:xfrm>
          <a:prstGeom prst="rect">
            <a:avLst/>
          </a:prstGeom>
        </p:spPr>
        <p:txBody>
          <a:bodyPr lIns="0" tIns="0" rIns="0" bIns="0"/>
          <a:lstStyle>
            <a:lvl1pPr indent="0">
              <a:defRPr baseline="0"/>
            </a:lvl1pPr>
            <a:lvl2pPr indent="0">
              <a:defRPr/>
            </a:lvl2pPr>
            <a:lvl3pPr indent="0">
              <a:defRPr/>
            </a:lvl3pPr>
            <a:lvl4pPr indent="0">
              <a:defRPr/>
            </a:lvl4pPr>
            <a:lvl5pPr indent="0">
              <a:defRPr/>
            </a:lvl5pPr>
          </a:lstStyle>
          <a:p>
            <a:pPr lvl="0"/>
            <a:r>
              <a:rPr lang="de-DE" dirty="0"/>
              <a:t>Text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6030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524437" y="0"/>
            <a:ext cx="2087563" cy="360000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72000" rIns="72000" bIns="72000" anchor="ctr" anchorCtr="1">
            <a:normAutofit/>
          </a:bodyPr>
          <a:lstStyle>
            <a:lvl1pPr algn="ctr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Chapter title</a:t>
            </a:r>
            <a:endParaRPr lang="de-CH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Date  |  Presentation title</a:t>
            </a:r>
            <a:endParaRPr lang="de-CH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73200"/>
            <a:ext cx="9252000" cy="360000"/>
          </a:xfrm>
        </p:spPr>
        <p:txBody>
          <a:bodyPr wrap="none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Title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15" name="Textplatzhalt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1042726"/>
            <a:ext cx="9251950" cy="375847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(Max. 1 </a:t>
            </a:r>
            <a:r>
              <a:rPr lang="de-DE" dirty="0" err="1"/>
              <a:t>line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360363" y="1685925"/>
            <a:ext cx="9251950" cy="371475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spcAft>
                <a:spcPts val="300"/>
              </a:spcAft>
              <a:buFont typeface="Wingdings" pitchFamily="2" charset="2"/>
              <a:buChar char="§"/>
              <a:defRPr/>
            </a:lvl1pPr>
            <a:lvl2pPr marL="540000" indent="-180000">
              <a:spcBef>
                <a:spcPts val="0"/>
              </a:spcBef>
              <a:spcAft>
                <a:spcPts val="300"/>
              </a:spcAft>
              <a:defRPr/>
            </a:lvl2pPr>
            <a:lvl3pPr marL="900000" indent="-180000">
              <a:spcBef>
                <a:spcPts val="0"/>
              </a:spcBef>
              <a:spcAft>
                <a:spcPts val="300"/>
              </a:spcAft>
              <a:defRPr/>
            </a:lvl3pPr>
            <a:lvl4pPr marL="1260000" indent="-180000">
              <a:spcBef>
                <a:spcPts val="0"/>
              </a:spcBef>
              <a:spcAft>
                <a:spcPts val="300"/>
              </a:spcAft>
              <a:defRPr/>
            </a:lvl4pPr>
            <a:lvl5pPr marL="1620000" indent="-180000">
              <a:spcBef>
                <a:spcPts val="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de-DE" dirty="0"/>
              <a:t>Main </a:t>
            </a:r>
            <a:r>
              <a:rPr lang="de-DE" dirty="0" err="1"/>
              <a:t>bullet</a:t>
            </a:r>
            <a:r>
              <a:rPr lang="de-DE" dirty="0"/>
              <a:t> 1.</a:t>
            </a:r>
          </a:p>
          <a:p>
            <a:pPr lvl="0"/>
            <a:r>
              <a:rPr lang="de-DE" dirty="0"/>
              <a:t>Main </a:t>
            </a:r>
            <a:r>
              <a:rPr lang="de-DE" dirty="0" err="1"/>
              <a:t>bullet</a:t>
            </a:r>
            <a:r>
              <a:rPr lang="de-DE" dirty="0"/>
              <a:t> 2.</a:t>
            </a:r>
          </a:p>
          <a:p>
            <a:pPr lvl="0"/>
            <a:r>
              <a:rPr lang="de-DE" dirty="0"/>
              <a:t>Main </a:t>
            </a:r>
            <a:r>
              <a:rPr lang="de-DE" dirty="0" err="1"/>
              <a:t>bullet</a:t>
            </a:r>
            <a:r>
              <a:rPr lang="de-DE" dirty="0"/>
              <a:t> 3.</a:t>
            </a:r>
          </a:p>
          <a:p>
            <a:pPr lvl="0"/>
            <a:r>
              <a:rPr lang="de-DE" dirty="0"/>
              <a:t>Main </a:t>
            </a:r>
            <a:r>
              <a:rPr lang="de-DE" dirty="0" err="1"/>
              <a:t>bullet</a:t>
            </a:r>
            <a:r>
              <a:rPr lang="de-DE" dirty="0"/>
              <a:t> 4.</a:t>
            </a:r>
          </a:p>
          <a:p>
            <a:pPr lvl="0"/>
            <a:r>
              <a:rPr lang="de-DE" dirty="0"/>
              <a:t>Main </a:t>
            </a:r>
            <a:r>
              <a:rPr lang="de-DE" dirty="0" err="1"/>
              <a:t>bullet</a:t>
            </a:r>
            <a:r>
              <a:rPr lang="de-DE" dirty="0"/>
              <a:t> 5.</a:t>
            </a:r>
          </a:p>
          <a:p>
            <a:pPr lvl="1"/>
            <a:r>
              <a:rPr lang="de-DE" dirty="0"/>
              <a:t>Sub-</a:t>
            </a:r>
            <a:r>
              <a:rPr lang="de-DE" dirty="0" err="1"/>
              <a:t>bullet</a:t>
            </a:r>
            <a:r>
              <a:rPr lang="de-DE" dirty="0"/>
              <a:t> 1.</a:t>
            </a:r>
          </a:p>
          <a:p>
            <a:pPr lvl="2"/>
            <a:r>
              <a:rPr lang="de-DE" dirty="0"/>
              <a:t>Sub-</a:t>
            </a:r>
            <a:r>
              <a:rPr lang="de-DE" dirty="0" err="1"/>
              <a:t>bullet</a:t>
            </a:r>
            <a:r>
              <a:rPr lang="de-DE" dirty="0"/>
              <a:t> 2.</a:t>
            </a:r>
          </a:p>
          <a:p>
            <a:pPr lvl="3"/>
            <a:r>
              <a:rPr lang="de-DE" dirty="0"/>
              <a:t>Sub-</a:t>
            </a:r>
            <a:r>
              <a:rPr lang="de-DE" dirty="0" err="1"/>
              <a:t>bullet</a:t>
            </a:r>
            <a:r>
              <a:rPr lang="de-DE" dirty="0"/>
              <a:t> 3.</a:t>
            </a:r>
          </a:p>
          <a:p>
            <a:pPr lvl="4"/>
            <a:r>
              <a:rPr lang="de-DE" dirty="0"/>
              <a:t>Sub-</a:t>
            </a:r>
            <a:r>
              <a:rPr lang="de-DE" dirty="0" err="1"/>
              <a:t>bullet</a:t>
            </a:r>
            <a:r>
              <a:rPr lang="de-DE" dirty="0"/>
              <a:t> 4. </a:t>
            </a:r>
          </a:p>
          <a:p>
            <a:pPr lvl="0"/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6030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672330"/>
            <a:ext cx="9252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Title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360337" y="6088525"/>
            <a:ext cx="9252000" cy="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63576" y="5706030"/>
            <a:ext cx="4626338" cy="180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CH" dirty="0"/>
              <a:t>Date  |  </a:t>
            </a:r>
            <a:r>
              <a:rPr lang="de-CH" dirty="0" err="1"/>
              <a:t>Presentation</a:t>
            </a:r>
            <a:r>
              <a:rPr lang="de-CH" dirty="0"/>
              <a:t>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337" y="5706030"/>
            <a:ext cx="279401" cy="18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fld id="{9610090C-A634-4E2E-993C-373B0FC16052}" type="slidenum">
              <a:rPr lang="de-CH" smtClean="0"/>
              <a:pPr algn="ctr"/>
              <a:t>‹#›</a:t>
            </a:fld>
            <a:endParaRPr lang="de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A09EE-8554-E34B-8E57-2452F5AA8EF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900" y="5498628"/>
            <a:ext cx="2070100" cy="50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7" r:id="rId2"/>
    <p:sldLayoutId id="2147483682" r:id="rId3"/>
    <p:sldLayoutId id="2147483680" r:id="rId4"/>
    <p:sldLayoutId id="2147483681" r:id="rId5"/>
    <p:sldLayoutId id="2147483678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90" r:id="rId12"/>
    <p:sldLayoutId id="2147483688" r:id="rId13"/>
    <p:sldLayoutId id="2147483689" r:id="rId1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ts val="2200"/>
        </a:lnSpc>
        <a:spcBef>
          <a:spcPts val="0"/>
        </a:spcBef>
        <a:buClr>
          <a:schemeClr val="accent2"/>
        </a:buClr>
        <a:buSzPct val="120000"/>
        <a:buFont typeface="Wingdings" pitchFamily="2" charset="2"/>
        <a:buNone/>
        <a:defRPr lang="de-CH" sz="1800" kern="1200" baseline="0" smtClean="0">
          <a:solidFill>
            <a:schemeClr val="accent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200"/>
        </a:lnSpc>
        <a:spcBef>
          <a:spcPts val="300"/>
        </a:spcBef>
        <a:buClr>
          <a:schemeClr val="accent2"/>
        </a:buClr>
        <a:buSzPct val="120000"/>
        <a:buFont typeface="Arial" pitchFamily="34" charset="0"/>
        <a:buChar char="–"/>
        <a:defRPr sz="1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200"/>
        </a:lnSpc>
        <a:spcBef>
          <a:spcPts val="300"/>
        </a:spcBef>
        <a:buClr>
          <a:schemeClr val="accent2"/>
        </a:buClr>
        <a:buSzPct val="120000"/>
        <a:buFont typeface="Wingdings" pitchFamily="2" charset="2"/>
        <a:buChar char="§"/>
        <a:defRPr sz="18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200"/>
        </a:lnSpc>
        <a:spcBef>
          <a:spcPts val="300"/>
        </a:spcBef>
        <a:buClr>
          <a:schemeClr val="accent2"/>
        </a:buClr>
        <a:buSzPct val="120000"/>
        <a:buFont typeface="Arial" pitchFamily="34" charset="0"/>
        <a:buChar char="–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200"/>
        </a:lnSpc>
        <a:spcBef>
          <a:spcPts val="300"/>
        </a:spcBef>
        <a:buClr>
          <a:schemeClr val="accent2"/>
        </a:buClr>
        <a:buSzPct val="120000"/>
        <a:buFont typeface="Arial" pitchFamily="34" charset="0"/>
        <a:buChar char="»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platzhalter 40"/>
          <p:cNvSpPr txBox="1">
            <a:spLocks/>
          </p:cNvSpPr>
          <p:nvPr/>
        </p:nvSpPr>
        <p:spPr>
          <a:xfrm>
            <a:off x="2253763" y="3911600"/>
            <a:ext cx="1677987" cy="1488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None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Textplatzhalter 41"/>
          <p:cNvSpPr txBox="1">
            <a:spLocks/>
          </p:cNvSpPr>
          <p:nvPr/>
        </p:nvSpPr>
        <p:spPr>
          <a:xfrm>
            <a:off x="2253763" y="3513138"/>
            <a:ext cx="1677987" cy="3921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None/>
              <a:tabLst/>
              <a:defRPr/>
            </a:pP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srgbClr val="D6821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Textplatzhalter 40"/>
          <p:cNvSpPr txBox="1">
            <a:spLocks/>
          </p:cNvSpPr>
          <p:nvPr/>
        </p:nvSpPr>
        <p:spPr>
          <a:xfrm>
            <a:off x="2253763" y="3911600"/>
            <a:ext cx="1677987" cy="1488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None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Textplatzhalter 41"/>
          <p:cNvSpPr txBox="1">
            <a:spLocks/>
          </p:cNvSpPr>
          <p:nvPr/>
        </p:nvSpPr>
        <p:spPr>
          <a:xfrm>
            <a:off x="2253763" y="3513138"/>
            <a:ext cx="1677987" cy="3921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None/>
              <a:tabLst/>
              <a:defRPr/>
            </a:pP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srgbClr val="D6821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610090C-A634-4E2E-993C-373B0FC16052}" type="slidenum">
              <a:rPr lang="de-CH" smtClean="0"/>
              <a:pPr algn="ctr"/>
              <a:t>1</a:t>
            </a:fld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72675" cy="5400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6888" y="564673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00"/>
    </mc:Choice>
    <mc:Fallback>
      <p:transition spd="slow" advTm="8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854"/>
            <a:ext cx="9972674" cy="590864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6888" y="564673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27"/>
    </mc:Choice>
    <mc:Fallback>
      <p:transition spd="slow" advTm="36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239311"/>
            <a:ext cx="9824394" cy="57539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6888" y="564673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08"/>
    </mc:Choice>
    <mc:Fallback>
      <p:transition spd="slow" advTm="4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610090C-A634-4E2E-993C-373B0FC16052}" type="slidenum">
              <a:rPr lang="de-CH" smtClean="0"/>
              <a:pPr algn="ctr"/>
              <a:t>12</a:t>
            </a:fld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972675" cy="62325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6888" y="564673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2"/>
    </mc:Choice>
    <mc:Fallback>
      <p:transition spd="slow" advTm="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610090C-A634-4E2E-993C-373B0FC16052}" type="slidenum">
              <a:rPr lang="de-CH" smtClean="0"/>
              <a:pPr algn="ctr"/>
              <a:t>2</a:t>
            </a:fld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72675" cy="62325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6888" y="564673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5"/>
    </mc:Choice>
    <mc:Fallback>
      <p:transition spd="slow" advTm="3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610090C-A634-4E2E-993C-373B0FC16052}" type="slidenum">
              <a:rPr lang="de-CH" smtClean="0"/>
              <a:pPr algn="ctr"/>
              <a:t>3</a:t>
            </a:fld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0637"/>
            <a:ext cx="9972675" cy="62278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6888" y="564673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6"/>
    </mc:Choice>
    <mc:Fallback>
      <p:transition spd="slow" advTm="7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610090C-A634-4E2E-993C-373B0FC16052}" type="slidenum">
              <a:rPr lang="de-CH" smtClean="0"/>
              <a:pPr algn="ctr"/>
              <a:t>4</a:t>
            </a:fld>
            <a:endParaRPr lang="de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972675" cy="62325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6888" y="564673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10"/>
    </mc:Choice>
    <mc:Fallback>
      <p:transition spd="slow" advTm="17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610090C-A634-4E2E-993C-373B0FC16052}" type="slidenum">
              <a:rPr lang="de-CH" smtClean="0"/>
              <a:pPr algn="ctr"/>
              <a:t>5</a:t>
            </a:fld>
            <a:endParaRPr lang="de-CH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1" y="160638"/>
            <a:ext cx="9861463" cy="607188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6888" y="564673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9"/>
    </mc:Choice>
    <mc:Fallback>
      <p:transition spd="slow" advTm="10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610090C-A634-4E2E-993C-373B0FC16052}" type="slidenum">
              <a:rPr lang="de-CH" smtClean="0"/>
              <a:pPr algn="ctr"/>
              <a:t>6</a:t>
            </a:fld>
            <a:endParaRPr lang="de-C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8" y="86498"/>
            <a:ext cx="9812037" cy="61460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6888" y="564673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26"/>
    </mc:Choice>
    <mc:Fallback>
      <p:transition spd="slow" advTm="1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610090C-A634-4E2E-993C-373B0FC16052}" type="slidenum">
              <a:rPr lang="de-CH" smtClean="0"/>
              <a:pPr algn="ctr"/>
              <a:t>7</a:t>
            </a:fld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4" y="248837"/>
            <a:ext cx="9836751" cy="57348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6888" y="564673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51"/>
    </mc:Choice>
    <mc:Fallback>
      <p:transition spd="slow" advTm="2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6" y="239311"/>
            <a:ext cx="9725539" cy="57539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6888" y="564673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43"/>
    </mc:Choice>
    <mc:Fallback>
      <p:transition spd="slow" advTm="2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610090C-A634-4E2E-993C-373B0FC16052}" type="slidenum">
              <a:rPr lang="de-CH" smtClean="0"/>
              <a:pPr algn="ctr"/>
              <a:t>9</a:t>
            </a:fld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406644"/>
            <a:ext cx="9787324" cy="57157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6888" y="564673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98"/>
    </mc:Choice>
    <mc:Fallback>
      <p:transition spd="slow" advTm="25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nterhome">
  <a:themeElements>
    <a:clrScheme name="Interhome">
      <a:dk1>
        <a:srgbClr val="0096DB"/>
      </a:dk1>
      <a:lt1>
        <a:srgbClr val="FFFFFF"/>
      </a:lt1>
      <a:dk2>
        <a:srgbClr val="5F5F5E"/>
      </a:dk2>
      <a:lt2>
        <a:srgbClr val="E3E3E2"/>
      </a:lt2>
      <a:accent1>
        <a:srgbClr val="0096DB"/>
      </a:accent1>
      <a:accent2>
        <a:srgbClr val="FF0236"/>
      </a:accent2>
      <a:accent3>
        <a:srgbClr val="5F5F5E"/>
      </a:accent3>
      <a:accent4>
        <a:srgbClr val="80CBED"/>
      </a:accent4>
      <a:accent5>
        <a:srgbClr val="FF819B"/>
      </a:accent5>
      <a:accent6>
        <a:srgbClr val="C1C1C1"/>
      </a:accent6>
      <a:hlink>
        <a:srgbClr val="0643F8"/>
      </a:hlink>
      <a:folHlink>
        <a:srgbClr val="660066"/>
      </a:folHlink>
    </a:clrScheme>
    <a:fontScheme name="Interh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</Words>
  <Application>Microsoft Office PowerPoint</Application>
  <PresentationFormat>Custom</PresentationFormat>
  <Paragraphs>9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Interhome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Hotelplan Management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Interhome Presentation Template 2016</dc:title>
  <dc:creator>Stuart Unwin-Smith</dc:creator>
  <cp:lastModifiedBy>Hodgson, Daniel (SO3570)</cp:lastModifiedBy>
  <cp:revision>244</cp:revision>
  <dcterms:created xsi:type="dcterms:W3CDTF">2016-02-01T13:27:38Z</dcterms:created>
  <dcterms:modified xsi:type="dcterms:W3CDTF">2021-11-30T11:52:21Z</dcterms:modified>
</cp:coreProperties>
</file>